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Lst>
  <p:sldSz cy="21945600" cx="32918400"/>
  <p:notesSz cx="6858000" cy="9144000"/>
  <p:embeddedFontLst>
    <p:embeddedFont>
      <p:font typeface="Encode Sans Black"/>
      <p:bold r:id="rId7"/>
    </p:embeddedFont>
    <p:embeddedFont>
      <p:font typeface="Open Sans"/>
      <p:regular r:id="rId8"/>
      <p:bold r:id="rId9"/>
      <p:italic r:id="rId10"/>
      <p:boldItalic r:id="rId1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720">
          <p15:clr>
            <a:srgbClr val="A4A3A4"/>
          </p15:clr>
        </p15:guide>
        <p15:guide id="2" pos="720">
          <p15:clr>
            <a:srgbClr val="A4A3A4"/>
          </p15:clr>
        </p15:guide>
        <p15:guide id="3" pos="20016">
          <p15:clr>
            <a:srgbClr val="A4A3A4"/>
          </p15:clr>
        </p15:guide>
        <p15:guide id="4" orient="horz" pos="13104">
          <p15:clr>
            <a:srgbClr val="A4A3A4"/>
          </p15:clr>
        </p15:guide>
        <p15:guide id="5" pos="5112">
          <p15:clr>
            <a:srgbClr val="A4A3A4"/>
          </p15:clr>
        </p15:guide>
        <p15:guide id="6" pos="5688">
          <p15:clr>
            <a:srgbClr val="A4A3A4"/>
          </p15:clr>
        </p15:guide>
        <p15:guide id="7" pos="10080">
          <p15:clr>
            <a:srgbClr val="A4A3A4"/>
          </p15:clr>
        </p15:guide>
        <p15:guide id="8" pos="10656">
          <p15:clr>
            <a:srgbClr val="A4A3A4"/>
          </p15:clr>
        </p15:guide>
        <p15:guide id="9" pos="15048">
          <p15:clr>
            <a:srgbClr val="A4A3A4"/>
          </p15:clr>
        </p15:guide>
        <p15:guide id="10" pos="15624">
          <p15:clr>
            <a:srgbClr val="A4A3A4"/>
          </p15:clr>
        </p15:guide>
      </p15:sldGuideLst>
    </p:ext>
    <p:ext uri="GoogleSlidesCustomDataVersion2">
      <go:slidesCustomData xmlns:go="http://customooxmlschemas.google.com/" r:id="rId12" roundtripDataSignature="AMtx7mi1Iu2RBn+oREAUqO0v+zZk1KWxi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720" orient="horz"/>
        <p:guide pos="720"/>
        <p:guide pos="20016"/>
        <p:guide pos="13104" orient="horz"/>
        <p:guide pos="5112"/>
        <p:guide pos="5688"/>
        <p:guide pos="10080"/>
        <p:guide pos="10656"/>
        <p:guide pos="15048"/>
        <p:guide pos="15624"/>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11" Type="http://schemas.openxmlformats.org/officeDocument/2006/relationships/font" Target="fonts/OpenSans-boldItalic.fntdata"/><Relationship Id="rId10" Type="http://schemas.openxmlformats.org/officeDocument/2006/relationships/font" Target="fonts/OpenSans-italic.fntdata"/><Relationship Id="rId12" Type="http://customschemas.google.com/relationships/presentationmetadata" Target="metadata"/><Relationship Id="rId9" Type="http://schemas.openxmlformats.org/officeDocument/2006/relationships/font" Target="fonts/OpenSans-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font" Target="fonts/EncodeSansBlack-bold.fntdata"/><Relationship Id="rId8" Type="http://schemas.openxmlformats.org/officeDocument/2006/relationships/font" Target="fonts/OpenSans-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4803ebc53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4803ebc53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3"/>
          <p:cNvSpPr txBox="1"/>
          <p:nvPr>
            <p:ph type="ctrTitle"/>
          </p:nvPr>
        </p:nvSpPr>
        <p:spPr>
          <a:xfrm>
            <a:off x="2468880" y="3591562"/>
            <a:ext cx="27980640" cy="764032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19200"/>
              <a:buFont typeface="Calibri"/>
              <a:buNone/>
              <a:defRPr sz="19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3"/>
          <p:cNvSpPr txBox="1"/>
          <p:nvPr>
            <p:ph idx="1" type="subTitle"/>
          </p:nvPr>
        </p:nvSpPr>
        <p:spPr>
          <a:xfrm>
            <a:off x="4114800" y="11526522"/>
            <a:ext cx="24688800" cy="5298438"/>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3200"/>
              </a:spcBef>
              <a:spcAft>
                <a:spcPts val="0"/>
              </a:spcAft>
              <a:buClr>
                <a:schemeClr val="dk1"/>
              </a:buClr>
              <a:buSzPts val="7680"/>
              <a:buNone/>
              <a:defRPr sz="7680"/>
            </a:lvl1pPr>
            <a:lvl2pPr lvl="1" algn="ctr">
              <a:lnSpc>
                <a:spcPct val="90000"/>
              </a:lnSpc>
              <a:spcBef>
                <a:spcPts val="1600"/>
              </a:spcBef>
              <a:spcAft>
                <a:spcPts val="0"/>
              </a:spcAft>
              <a:buClr>
                <a:schemeClr val="dk1"/>
              </a:buClr>
              <a:buSzPts val="6400"/>
              <a:buNone/>
              <a:defRPr sz="6400"/>
            </a:lvl2pPr>
            <a:lvl3pPr lvl="2" algn="ctr">
              <a:lnSpc>
                <a:spcPct val="90000"/>
              </a:lnSpc>
              <a:spcBef>
                <a:spcPts val="1600"/>
              </a:spcBef>
              <a:spcAft>
                <a:spcPts val="0"/>
              </a:spcAft>
              <a:buClr>
                <a:schemeClr val="dk1"/>
              </a:buClr>
              <a:buSzPts val="5760"/>
              <a:buNone/>
              <a:defRPr sz="5760"/>
            </a:lvl3pPr>
            <a:lvl4pPr lvl="3" algn="ctr">
              <a:lnSpc>
                <a:spcPct val="90000"/>
              </a:lnSpc>
              <a:spcBef>
                <a:spcPts val="1600"/>
              </a:spcBef>
              <a:spcAft>
                <a:spcPts val="0"/>
              </a:spcAft>
              <a:buClr>
                <a:schemeClr val="dk1"/>
              </a:buClr>
              <a:buSzPts val="5120"/>
              <a:buNone/>
              <a:defRPr sz="5120"/>
            </a:lvl4pPr>
            <a:lvl5pPr lvl="4" algn="ctr">
              <a:lnSpc>
                <a:spcPct val="90000"/>
              </a:lnSpc>
              <a:spcBef>
                <a:spcPts val="1600"/>
              </a:spcBef>
              <a:spcAft>
                <a:spcPts val="0"/>
              </a:spcAft>
              <a:buClr>
                <a:schemeClr val="dk1"/>
              </a:buClr>
              <a:buSzPts val="5120"/>
              <a:buNone/>
              <a:defRPr sz="5120"/>
            </a:lvl5pPr>
            <a:lvl6pPr lvl="5" algn="ctr">
              <a:lnSpc>
                <a:spcPct val="90000"/>
              </a:lnSpc>
              <a:spcBef>
                <a:spcPts val="1600"/>
              </a:spcBef>
              <a:spcAft>
                <a:spcPts val="0"/>
              </a:spcAft>
              <a:buClr>
                <a:schemeClr val="dk1"/>
              </a:buClr>
              <a:buSzPts val="5120"/>
              <a:buNone/>
              <a:defRPr sz="5120"/>
            </a:lvl6pPr>
            <a:lvl7pPr lvl="6" algn="ctr">
              <a:lnSpc>
                <a:spcPct val="90000"/>
              </a:lnSpc>
              <a:spcBef>
                <a:spcPts val="1600"/>
              </a:spcBef>
              <a:spcAft>
                <a:spcPts val="0"/>
              </a:spcAft>
              <a:buClr>
                <a:schemeClr val="dk1"/>
              </a:buClr>
              <a:buSzPts val="5120"/>
              <a:buNone/>
              <a:defRPr sz="5120"/>
            </a:lvl7pPr>
            <a:lvl8pPr lvl="7" algn="ctr">
              <a:lnSpc>
                <a:spcPct val="90000"/>
              </a:lnSpc>
              <a:spcBef>
                <a:spcPts val="1600"/>
              </a:spcBef>
              <a:spcAft>
                <a:spcPts val="0"/>
              </a:spcAft>
              <a:buClr>
                <a:schemeClr val="dk1"/>
              </a:buClr>
              <a:buSzPts val="5120"/>
              <a:buNone/>
              <a:defRPr sz="5120"/>
            </a:lvl8pPr>
            <a:lvl9pPr lvl="8" algn="ctr">
              <a:lnSpc>
                <a:spcPct val="90000"/>
              </a:lnSpc>
              <a:spcBef>
                <a:spcPts val="1600"/>
              </a:spcBef>
              <a:spcAft>
                <a:spcPts val="0"/>
              </a:spcAft>
              <a:buClr>
                <a:schemeClr val="dk1"/>
              </a:buClr>
              <a:buSzPts val="5120"/>
              <a:buNone/>
              <a:defRPr sz="5120"/>
            </a:lvl9pPr>
          </a:lstStyle>
          <a:p/>
        </p:txBody>
      </p:sp>
      <p:sp>
        <p:nvSpPr>
          <p:cNvPr id="14" name="Google Shape;14;p3"/>
          <p:cNvSpPr txBox="1"/>
          <p:nvPr>
            <p:ph idx="10" type="dt"/>
          </p:nvPr>
        </p:nvSpPr>
        <p:spPr>
          <a:xfrm>
            <a:off x="2263140" y="20340325"/>
            <a:ext cx="7406640" cy="1168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3"/>
          <p:cNvSpPr txBox="1"/>
          <p:nvPr>
            <p:ph idx="11" type="ftr"/>
          </p:nvPr>
        </p:nvSpPr>
        <p:spPr>
          <a:xfrm>
            <a:off x="10904220" y="20340325"/>
            <a:ext cx="11109960" cy="1168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3"/>
          <p:cNvSpPr txBox="1"/>
          <p:nvPr>
            <p:ph idx="12" type="sldNum"/>
          </p:nvPr>
        </p:nvSpPr>
        <p:spPr>
          <a:xfrm>
            <a:off x="23248620" y="20340325"/>
            <a:ext cx="7406640" cy="1168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2"/>
          <p:cNvSpPr txBox="1"/>
          <p:nvPr>
            <p:ph type="title"/>
          </p:nvPr>
        </p:nvSpPr>
        <p:spPr>
          <a:xfrm>
            <a:off x="2263140" y="1168405"/>
            <a:ext cx="28392120" cy="42418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2"/>
          <p:cNvSpPr txBox="1"/>
          <p:nvPr>
            <p:ph idx="1" type="body"/>
          </p:nvPr>
        </p:nvSpPr>
        <p:spPr>
          <a:xfrm rot="5400000">
            <a:off x="9497059" y="-1391919"/>
            <a:ext cx="13924282" cy="2839212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200"/>
              </a:spcBef>
              <a:spcAft>
                <a:spcPts val="0"/>
              </a:spcAft>
              <a:buClr>
                <a:schemeClr val="dk1"/>
              </a:buClr>
              <a:buSzPts val="1800"/>
              <a:buChar char="•"/>
              <a:defRPr/>
            </a:lvl1pPr>
            <a:lvl2pPr indent="-342900" lvl="1" marL="914400" algn="l">
              <a:lnSpc>
                <a:spcPct val="90000"/>
              </a:lnSpc>
              <a:spcBef>
                <a:spcPts val="1600"/>
              </a:spcBef>
              <a:spcAft>
                <a:spcPts val="0"/>
              </a:spcAft>
              <a:buClr>
                <a:schemeClr val="dk1"/>
              </a:buClr>
              <a:buSzPts val="1800"/>
              <a:buChar char="•"/>
              <a:defRPr/>
            </a:lvl2pPr>
            <a:lvl3pPr indent="-342900" lvl="2" marL="1371600" algn="l">
              <a:lnSpc>
                <a:spcPct val="90000"/>
              </a:lnSpc>
              <a:spcBef>
                <a:spcPts val="1600"/>
              </a:spcBef>
              <a:spcAft>
                <a:spcPts val="0"/>
              </a:spcAft>
              <a:buClr>
                <a:schemeClr val="dk1"/>
              </a:buClr>
              <a:buSzPts val="1800"/>
              <a:buChar char="•"/>
              <a:defRPr/>
            </a:lvl3pPr>
            <a:lvl4pPr indent="-342900" lvl="3" marL="1828800" algn="l">
              <a:lnSpc>
                <a:spcPct val="90000"/>
              </a:lnSpc>
              <a:spcBef>
                <a:spcPts val="1600"/>
              </a:spcBef>
              <a:spcAft>
                <a:spcPts val="0"/>
              </a:spcAft>
              <a:buClr>
                <a:schemeClr val="dk1"/>
              </a:buClr>
              <a:buSzPts val="1800"/>
              <a:buChar char="•"/>
              <a:defRPr/>
            </a:lvl4pPr>
            <a:lvl5pPr indent="-342900" lvl="4" marL="2286000" algn="l">
              <a:lnSpc>
                <a:spcPct val="90000"/>
              </a:lnSpc>
              <a:spcBef>
                <a:spcPts val="1600"/>
              </a:spcBef>
              <a:spcAft>
                <a:spcPts val="0"/>
              </a:spcAft>
              <a:buClr>
                <a:schemeClr val="dk1"/>
              </a:buClr>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0"/>
              </a:spcAft>
              <a:buClr>
                <a:schemeClr val="dk1"/>
              </a:buClr>
              <a:buSzPts val="1800"/>
              <a:buChar char="•"/>
              <a:defRPr/>
            </a:lvl9pPr>
          </a:lstStyle>
          <a:p/>
        </p:txBody>
      </p:sp>
      <p:sp>
        <p:nvSpPr>
          <p:cNvPr id="71" name="Google Shape;71;p12"/>
          <p:cNvSpPr txBox="1"/>
          <p:nvPr>
            <p:ph idx="10" type="dt"/>
          </p:nvPr>
        </p:nvSpPr>
        <p:spPr>
          <a:xfrm>
            <a:off x="2263140" y="20340325"/>
            <a:ext cx="7406640" cy="1168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2"/>
          <p:cNvSpPr txBox="1"/>
          <p:nvPr>
            <p:ph idx="11" type="ftr"/>
          </p:nvPr>
        </p:nvSpPr>
        <p:spPr>
          <a:xfrm>
            <a:off x="10904220" y="20340325"/>
            <a:ext cx="11109960" cy="1168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2"/>
          <p:cNvSpPr txBox="1"/>
          <p:nvPr>
            <p:ph idx="12" type="sldNum"/>
          </p:nvPr>
        </p:nvSpPr>
        <p:spPr>
          <a:xfrm>
            <a:off x="23248620" y="20340325"/>
            <a:ext cx="7406640" cy="1168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3"/>
          <p:cNvSpPr txBox="1"/>
          <p:nvPr>
            <p:ph type="title"/>
          </p:nvPr>
        </p:nvSpPr>
        <p:spPr>
          <a:xfrm rot="5400000">
            <a:off x="17807306" y="6918326"/>
            <a:ext cx="18597882" cy="709803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3"/>
          <p:cNvSpPr txBox="1"/>
          <p:nvPr>
            <p:ph idx="1" type="body"/>
          </p:nvPr>
        </p:nvSpPr>
        <p:spPr>
          <a:xfrm rot="5400000">
            <a:off x="3405506" y="26036"/>
            <a:ext cx="18597882" cy="2088261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200"/>
              </a:spcBef>
              <a:spcAft>
                <a:spcPts val="0"/>
              </a:spcAft>
              <a:buClr>
                <a:schemeClr val="dk1"/>
              </a:buClr>
              <a:buSzPts val="1800"/>
              <a:buChar char="•"/>
              <a:defRPr/>
            </a:lvl1pPr>
            <a:lvl2pPr indent="-342900" lvl="1" marL="914400" algn="l">
              <a:lnSpc>
                <a:spcPct val="90000"/>
              </a:lnSpc>
              <a:spcBef>
                <a:spcPts val="1600"/>
              </a:spcBef>
              <a:spcAft>
                <a:spcPts val="0"/>
              </a:spcAft>
              <a:buClr>
                <a:schemeClr val="dk1"/>
              </a:buClr>
              <a:buSzPts val="1800"/>
              <a:buChar char="•"/>
              <a:defRPr/>
            </a:lvl2pPr>
            <a:lvl3pPr indent="-342900" lvl="2" marL="1371600" algn="l">
              <a:lnSpc>
                <a:spcPct val="90000"/>
              </a:lnSpc>
              <a:spcBef>
                <a:spcPts val="1600"/>
              </a:spcBef>
              <a:spcAft>
                <a:spcPts val="0"/>
              </a:spcAft>
              <a:buClr>
                <a:schemeClr val="dk1"/>
              </a:buClr>
              <a:buSzPts val="1800"/>
              <a:buChar char="•"/>
              <a:defRPr/>
            </a:lvl3pPr>
            <a:lvl4pPr indent="-342900" lvl="3" marL="1828800" algn="l">
              <a:lnSpc>
                <a:spcPct val="90000"/>
              </a:lnSpc>
              <a:spcBef>
                <a:spcPts val="1600"/>
              </a:spcBef>
              <a:spcAft>
                <a:spcPts val="0"/>
              </a:spcAft>
              <a:buClr>
                <a:schemeClr val="dk1"/>
              </a:buClr>
              <a:buSzPts val="1800"/>
              <a:buChar char="•"/>
              <a:defRPr/>
            </a:lvl4pPr>
            <a:lvl5pPr indent="-342900" lvl="4" marL="2286000" algn="l">
              <a:lnSpc>
                <a:spcPct val="90000"/>
              </a:lnSpc>
              <a:spcBef>
                <a:spcPts val="1600"/>
              </a:spcBef>
              <a:spcAft>
                <a:spcPts val="0"/>
              </a:spcAft>
              <a:buClr>
                <a:schemeClr val="dk1"/>
              </a:buClr>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0"/>
              </a:spcAft>
              <a:buClr>
                <a:schemeClr val="dk1"/>
              </a:buClr>
              <a:buSzPts val="1800"/>
              <a:buChar char="•"/>
              <a:defRPr/>
            </a:lvl9pPr>
          </a:lstStyle>
          <a:p/>
        </p:txBody>
      </p:sp>
      <p:sp>
        <p:nvSpPr>
          <p:cNvPr id="77" name="Google Shape;77;p13"/>
          <p:cNvSpPr txBox="1"/>
          <p:nvPr>
            <p:ph idx="10" type="dt"/>
          </p:nvPr>
        </p:nvSpPr>
        <p:spPr>
          <a:xfrm>
            <a:off x="2263140" y="20340325"/>
            <a:ext cx="7406640" cy="1168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3"/>
          <p:cNvSpPr txBox="1"/>
          <p:nvPr>
            <p:ph idx="11" type="ftr"/>
          </p:nvPr>
        </p:nvSpPr>
        <p:spPr>
          <a:xfrm>
            <a:off x="10904220" y="20340325"/>
            <a:ext cx="11109960" cy="1168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3"/>
          <p:cNvSpPr txBox="1"/>
          <p:nvPr>
            <p:ph idx="12" type="sldNum"/>
          </p:nvPr>
        </p:nvSpPr>
        <p:spPr>
          <a:xfrm>
            <a:off x="23248620" y="20340325"/>
            <a:ext cx="7406640" cy="1168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4"/>
          <p:cNvSpPr txBox="1"/>
          <p:nvPr>
            <p:ph type="title"/>
          </p:nvPr>
        </p:nvSpPr>
        <p:spPr>
          <a:xfrm>
            <a:off x="2263140" y="1168405"/>
            <a:ext cx="28392120" cy="42418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4"/>
          <p:cNvSpPr txBox="1"/>
          <p:nvPr>
            <p:ph idx="1" type="body"/>
          </p:nvPr>
        </p:nvSpPr>
        <p:spPr>
          <a:xfrm>
            <a:off x="2263140" y="5842000"/>
            <a:ext cx="28392120" cy="139242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200"/>
              </a:spcBef>
              <a:spcAft>
                <a:spcPts val="0"/>
              </a:spcAft>
              <a:buClr>
                <a:schemeClr val="dk1"/>
              </a:buClr>
              <a:buSzPts val="1800"/>
              <a:buChar char="•"/>
              <a:defRPr/>
            </a:lvl1pPr>
            <a:lvl2pPr indent="-342900" lvl="1" marL="914400" algn="l">
              <a:lnSpc>
                <a:spcPct val="90000"/>
              </a:lnSpc>
              <a:spcBef>
                <a:spcPts val="1600"/>
              </a:spcBef>
              <a:spcAft>
                <a:spcPts val="0"/>
              </a:spcAft>
              <a:buClr>
                <a:schemeClr val="dk1"/>
              </a:buClr>
              <a:buSzPts val="1800"/>
              <a:buChar char="•"/>
              <a:defRPr/>
            </a:lvl2pPr>
            <a:lvl3pPr indent="-342900" lvl="2" marL="1371600" algn="l">
              <a:lnSpc>
                <a:spcPct val="90000"/>
              </a:lnSpc>
              <a:spcBef>
                <a:spcPts val="1600"/>
              </a:spcBef>
              <a:spcAft>
                <a:spcPts val="0"/>
              </a:spcAft>
              <a:buClr>
                <a:schemeClr val="dk1"/>
              </a:buClr>
              <a:buSzPts val="1800"/>
              <a:buChar char="•"/>
              <a:defRPr/>
            </a:lvl3pPr>
            <a:lvl4pPr indent="-342900" lvl="3" marL="1828800" algn="l">
              <a:lnSpc>
                <a:spcPct val="90000"/>
              </a:lnSpc>
              <a:spcBef>
                <a:spcPts val="1600"/>
              </a:spcBef>
              <a:spcAft>
                <a:spcPts val="0"/>
              </a:spcAft>
              <a:buClr>
                <a:schemeClr val="dk1"/>
              </a:buClr>
              <a:buSzPts val="1800"/>
              <a:buChar char="•"/>
              <a:defRPr/>
            </a:lvl4pPr>
            <a:lvl5pPr indent="-342900" lvl="4" marL="2286000" algn="l">
              <a:lnSpc>
                <a:spcPct val="90000"/>
              </a:lnSpc>
              <a:spcBef>
                <a:spcPts val="1600"/>
              </a:spcBef>
              <a:spcAft>
                <a:spcPts val="0"/>
              </a:spcAft>
              <a:buClr>
                <a:schemeClr val="dk1"/>
              </a:buClr>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0"/>
              </a:spcAft>
              <a:buClr>
                <a:schemeClr val="dk1"/>
              </a:buClr>
              <a:buSzPts val="1800"/>
              <a:buChar char="•"/>
              <a:defRPr/>
            </a:lvl9pPr>
          </a:lstStyle>
          <a:p/>
        </p:txBody>
      </p:sp>
      <p:sp>
        <p:nvSpPr>
          <p:cNvPr id="20" name="Google Shape;20;p4"/>
          <p:cNvSpPr txBox="1"/>
          <p:nvPr>
            <p:ph idx="10" type="dt"/>
          </p:nvPr>
        </p:nvSpPr>
        <p:spPr>
          <a:xfrm>
            <a:off x="2263140" y="20340325"/>
            <a:ext cx="7406640" cy="1168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
          <p:cNvSpPr txBox="1"/>
          <p:nvPr>
            <p:ph idx="11" type="ftr"/>
          </p:nvPr>
        </p:nvSpPr>
        <p:spPr>
          <a:xfrm>
            <a:off x="10904220" y="20340325"/>
            <a:ext cx="11109960" cy="1168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4"/>
          <p:cNvSpPr txBox="1"/>
          <p:nvPr>
            <p:ph idx="12" type="sldNum"/>
          </p:nvPr>
        </p:nvSpPr>
        <p:spPr>
          <a:xfrm>
            <a:off x="23248620" y="20340325"/>
            <a:ext cx="7406640" cy="1168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5"/>
          <p:cNvSpPr txBox="1"/>
          <p:nvPr>
            <p:ph type="title"/>
          </p:nvPr>
        </p:nvSpPr>
        <p:spPr>
          <a:xfrm>
            <a:off x="2245997" y="5471167"/>
            <a:ext cx="28392120" cy="912875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9200"/>
              <a:buFont typeface="Calibri"/>
              <a:buNone/>
              <a:defRPr sz="19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5"/>
          <p:cNvSpPr txBox="1"/>
          <p:nvPr>
            <p:ph idx="1" type="body"/>
          </p:nvPr>
        </p:nvSpPr>
        <p:spPr>
          <a:xfrm>
            <a:off x="2245997" y="14686287"/>
            <a:ext cx="28392120" cy="480059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200"/>
              </a:spcBef>
              <a:spcAft>
                <a:spcPts val="0"/>
              </a:spcAft>
              <a:buClr>
                <a:schemeClr val="dk1"/>
              </a:buClr>
              <a:buSzPts val="7680"/>
              <a:buNone/>
              <a:defRPr sz="7680">
                <a:solidFill>
                  <a:schemeClr val="dk1"/>
                </a:solidFill>
              </a:defRPr>
            </a:lvl1pPr>
            <a:lvl2pPr indent="-228600" lvl="1" marL="914400" algn="l">
              <a:lnSpc>
                <a:spcPct val="90000"/>
              </a:lnSpc>
              <a:spcBef>
                <a:spcPts val="1600"/>
              </a:spcBef>
              <a:spcAft>
                <a:spcPts val="0"/>
              </a:spcAft>
              <a:buClr>
                <a:srgbClr val="8D88A2"/>
              </a:buClr>
              <a:buSzPts val="6400"/>
              <a:buNone/>
              <a:defRPr sz="6400">
                <a:solidFill>
                  <a:srgbClr val="8D88A2"/>
                </a:solidFill>
              </a:defRPr>
            </a:lvl2pPr>
            <a:lvl3pPr indent="-228600" lvl="2" marL="1371600" algn="l">
              <a:lnSpc>
                <a:spcPct val="90000"/>
              </a:lnSpc>
              <a:spcBef>
                <a:spcPts val="1600"/>
              </a:spcBef>
              <a:spcAft>
                <a:spcPts val="0"/>
              </a:spcAft>
              <a:buClr>
                <a:srgbClr val="8D88A2"/>
              </a:buClr>
              <a:buSzPts val="5760"/>
              <a:buNone/>
              <a:defRPr sz="5760">
                <a:solidFill>
                  <a:srgbClr val="8D88A2"/>
                </a:solidFill>
              </a:defRPr>
            </a:lvl3pPr>
            <a:lvl4pPr indent="-228600" lvl="3" marL="1828800" algn="l">
              <a:lnSpc>
                <a:spcPct val="90000"/>
              </a:lnSpc>
              <a:spcBef>
                <a:spcPts val="1600"/>
              </a:spcBef>
              <a:spcAft>
                <a:spcPts val="0"/>
              </a:spcAft>
              <a:buClr>
                <a:srgbClr val="8D88A2"/>
              </a:buClr>
              <a:buSzPts val="5120"/>
              <a:buNone/>
              <a:defRPr sz="5120">
                <a:solidFill>
                  <a:srgbClr val="8D88A2"/>
                </a:solidFill>
              </a:defRPr>
            </a:lvl4pPr>
            <a:lvl5pPr indent="-228600" lvl="4" marL="2286000" algn="l">
              <a:lnSpc>
                <a:spcPct val="90000"/>
              </a:lnSpc>
              <a:spcBef>
                <a:spcPts val="1600"/>
              </a:spcBef>
              <a:spcAft>
                <a:spcPts val="0"/>
              </a:spcAft>
              <a:buClr>
                <a:srgbClr val="8D88A2"/>
              </a:buClr>
              <a:buSzPts val="5120"/>
              <a:buNone/>
              <a:defRPr sz="5120">
                <a:solidFill>
                  <a:srgbClr val="8D88A2"/>
                </a:solidFill>
              </a:defRPr>
            </a:lvl5pPr>
            <a:lvl6pPr indent="-228600" lvl="5" marL="2743200" algn="l">
              <a:lnSpc>
                <a:spcPct val="90000"/>
              </a:lnSpc>
              <a:spcBef>
                <a:spcPts val="1600"/>
              </a:spcBef>
              <a:spcAft>
                <a:spcPts val="0"/>
              </a:spcAft>
              <a:buClr>
                <a:srgbClr val="8D88A2"/>
              </a:buClr>
              <a:buSzPts val="5120"/>
              <a:buNone/>
              <a:defRPr sz="5120">
                <a:solidFill>
                  <a:srgbClr val="8D88A2"/>
                </a:solidFill>
              </a:defRPr>
            </a:lvl6pPr>
            <a:lvl7pPr indent="-228600" lvl="6" marL="3200400" algn="l">
              <a:lnSpc>
                <a:spcPct val="90000"/>
              </a:lnSpc>
              <a:spcBef>
                <a:spcPts val="1600"/>
              </a:spcBef>
              <a:spcAft>
                <a:spcPts val="0"/>
              </a:spcAft>
              <a:buClr>
                <a:srgbClr val="8D88A2"/>
              </a:buClr>
              <a:buSzPts val="5120"/>
              <a:buNone/>
              <a:defRPr sz="5120">
                <a:solidFill>
                  <a:srgbClr val="8D88A2"/>
                </a:solidFill>
              </a:defRPr>
            </a:lvl7pPr>
            <a:lvl8pPr indent="-228600" lvl="7" marL="3657600" algn="l">
              <a:lnSpc>
                <a:spcPct val="90000"/>
              </a:lnSpc>
              <a:spcBef>
                <a:spcPts val="1600"/>
              </a:spcBef>
              <a:spcAft>
                <a:spcPts val="0"/>
              </a:spcAft>
              <a:buClr>
                <a:srgbClr val="8D88A2"/>
              </a:buClr>
              <a:buSzPts val="5120"/>
              <a:buNone/>
              <a:defRPr sz="5120">
                <a:solidFill>
                  <a:srgbClr val="8D88A2"/>
                </a:solidFill>
              </a:defRPr>
            </a:lvl8pPr>
            <a:lvl9pPr indent="-228600" lvl="8" marL="4114800" algn="l">
              <a:lnSpc>
                <a:spcPct val="90000"/>
              </a:lnSpc>
              <a:spcBef>
                <a:spcPts val="1600"/>
              </a:spcBef>
              <a:spcAft>
                <a:spcPts val="0"/>
              </a:spcAft>
              <a:buClr>
                <a:srgbClr val="8D88A2"/>
              </a:buClr>
              <a:buSzPts val="5120"/>
              <a:buNone/>
              <a:defRPr sz="5120">
                <a:solidFill>
                  <a:srgbClr val="8D88A2"/>
                </a:solidFill>
              </a:defRPr>
            </a:lvl9pPr>
          </a:lstStyle>
          <a:p/>
        </p:txBody>
      </p:sp>
      <p:sp>
        <p:nvSpPr>
          <p:cNvPr id="26" name="Google Shape;26;p5"/>
          <p:cNvSpPr txBox="1"/>
          <p:nvPr>
            <p:ph idx="10" type="dt"/>
          </p:nvPr>
        </p:nvSpPr>
        <p:spPr>
          <a:xfrm>
            <a:off x="2263140" y="20340325"/>
            <a:ext cx="7406640" cy="1168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5"/>
          <p:cNvSpPr txBox="1"/>
          <p:nvPr>
            <p:ph idx="11" type="ftr"/>
          </p:nvPr>
        </p:nvSpPr>
        <p:spPr>
          <a:xfrm>
            <a:off x="10904220" y="20340325"/>
            <a:ext cx="11109960" cy="1168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5"/>
          <p:cNvSpPr txBox="1"/>
          <p:nvPr>
            <p:ph idx="12" type="sldNum"/>
          </p:nvPr>
        </p:nvSpPr>
        <p:spPr>
          <a:xfrm>
            <a:off x="23248620" y="20340325"/>
            <a:ext cx="7406640" cy="1168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6"/>
          <p:cNvSpPr txBox="1"/>
          <p:nvPr>
            <p:ph type="title"/>
          </p:nvPr>
        </p:nvSpPr>
        <p:spPr>
          <a:xfrm>
            <a:off x="2263140" y="1168405"/>
            <a:ext cx="28392120" cy="42418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6"/>
          <p:cNvSpPr txBox="1"/>
          <p:nvPr>
            <p:ph idx="1" type="body"/>
          </p:nvPr>
        </p:nvSpPr>
        <p:spPr>
          <a:xfrm>
            <a:off x="2263140" y="5842000"/>
            <a:ext cx="13990320" cy="139242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200"/>
              </a:spcBef>
              <a:spcAft>
                <a:spcPts val="0"/>
              </a:spcAft>
              <a:buClr>
                <a:schemeClr val="dk1"/>
              </a:buClr>
              <a:buSzPts val="1800"/>
              <a:buChar char="•"/>
              <a:defRPr/>
            </a:lvl1pPr>
            <a:lvl2pPr indent="-342900" lvl="1" marL="914400" algn="l">
              <a:lnSpc>
                <a:spcPct val="90000"/>
              </a:lnSpc>
              <a:spcBef>
                <a:spcPts val="1600"/>
              </a:spcBef>
              <a:spcAft>
                <a:spcPts val="0"/>
              </a:spcAft>
              <a:buClr>
                <a:schemeClr val="dk1"/>
              </a:buClr>
              <a:buSzPts val="1800"/>
              <a:buChar char="•"/>
              <a:defRPr/>
            </a:lvl2pPr>
            <a:lvl3pPr indent="-342900" lvl="2" marL="1371600" algn="l">
              <a:lnSpc>
                <a:spcPct val="90000"/>
              </a:lnSpc>
              <a:spcBef>
                <a:spcPts val="1600"/>
              </a:spcBef>
              <a:spcAft>
                <a:spcPts val="0"/>
              </a:spcAft>
              <a:buClr>
                <a:schemeClr val="dk1"/>
              </a:buClr>
              <a:buSzPts val="1800"/>
              <a:buChar char="•"/>
              <a:defRPr/>
            </a:lvl3pPr>
            <a:lvl4pPr indent="-342900" lvl="3" marL="1828800" algn="l">
              <a:lnSpc>
                <a:spcPct val="90000"/>
              </a:lnSpc>
              <a:spcBef>
                <a:spcPts val="1600"/>
              </a:spcBef>
              <a:spcAft>
                <a:spcPts val="0"/>
              </a:spcAft>
              <a:buClr>
                <a:schemeClr val="dk1"/>
              </a:buClr>
              <a:buSzPts val="1800"/>
              <a:buChar char="•"/>
              <a:defRPr/>
            </a:lvl4pPr>
            <a:lvl5pPr indent="-342900" lvl="4" marL="2286000" algn="l">
              <a:lnSpc>
                <a:spcPct val="90000"/>
              </a:lnSpc>
              <a:spcBef>
                <a:spcPts val="1600"/>
              </a:spcBef>
              <a:spcAft>
                <a:spcPts val="0"/>
              </a:spcAft>
              <a:buClr>
                <a:schemeClr val="dk1"/>
              </a:buClr>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0"/>
              </a:spcAft>
              <a:buClr>
                <a:schemeClr val="dk1"/>
              </a:buClr>
              <a:buSzPts val="1800"/>
              <a:buChar char="•"/>
              <a:defRPr/>
            </a:lvl9pPr>
          </a:lstStyle>
          <a:p/>
        </p:txBody>
      </p:sp>
      <p:sp>
        <p:nvSpPr>
          <p:cNvPr id="32" name="Google Shape;32;p6"/>
          <p:cNvSpPr txBox="1"/>
          <p:nvPr>
            <p:ph idx="2" type="body"/>
          </p:nvPr>
        </p:nvSpPr>
        <p:spPr>
          <a:xfrm>
            <a:off x="16664940" y="5842000"/>
            <a:ext cx="13990320" cy="139242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200"/>
              </a:spcBef>
              <a:spcAft>
                <a:spcPts val="0"/>
              </a:spcAft>
              <a:buClr>
                <a:schemeClr val="dk1"/>
              </a:buClr>
              <a:buSzPts val="1800"/>
              <a:buChar char="•"/>
              <a:defRPr/>
            </a:lvl1pPr>
            <a:lvl2pPr indent="-342900" lvl="1" marL="914400" algn="l">
              <a:lnSpc>
                <a:spcPct val="90000"/>
              </a:lnSpc>
              <a:spcBef>
                <a:spcPts val="1600"/>
              </a:spcBef>
              <a:spcAft>
                <a:spcPts val="0"/>
              </a:spcAft>
              <a:buClr>
                <a:schemeClr val="dk1"/>
              </a:buClr>
              <a:buSzPts val="1800"/>
              <a:buChar char="•"/>
              <a:defRPr/>
            </a:lvl2pPr>
            <a:lvl3pPr indent="-342900" lvl="2" marL="1371600" algn="l">
              <a:lnSpc>
                <a:spcPct val="90000"/>
              </a:lnSpc>
              <a:spcBef>
                <a:spcPts val="1600"/>
              </a:spcBef>
              <a:spcAft>
                <a:spcPts val="0"/>
              </a:spcAft>
              <a:buClr>
                <a:schemeClr val="dk1"/>
              </a:buClr>
              <a:buSzPts val="1800"/>
              <a:buChar char="•"/>
              <a:defRPr/>
            </a:lvl3pPr>
            <a:lvl4pPr indent="-342900" lvl="3" marL="1828800" algn="l">
              <a:lnSpc>
                <a:spcPct val="90000"/>
              </a:lnSpc>
              <a:spcBef>
                <a:spcPts val="1600"/>
              </a:spcBef>
              <a:spcAft>
                <a:spcPts val="0"/>
              </a:spcAft>
              <a:buClr>
                <a:schemeClr val="dk1"/>
              </a:buClr>
              <a:buSzPts val="1800"/>
              <a:buChar char="•"/>
              <a:defRPr/>
            </a:lvl4pPr>
            <a:lvl5pPr indent="-342900" lvl="4" marL="2286000" algn="l">
              <a:lnSpc>
                <a:spcPct val="90000"/>
              </a:lnSpc>
              <a:spcBef>
                <a:spcPts val="1600"/>
              </a:spcBef>
              <a:spcAft>
                <a:spcPts val="0"/>
              </a:spcAft>
              <a:buClr>
                <a:schemeClr val="dk1"/>
              </a:buClr>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0"/>
              </a:spcAft>
              <a:buClr>
                <a:schemeClr val="dk1"/>
              </a:buClr>
              <a:buSzPts val="1800"/>
              <a:buChar char="•"/>
              <a:defRPr/>
            </a:lvl9pPr>
          </a:lstStyle>
          <a:p/>
        </p:txBody>
      </p:sp>
      <p:sp>
        <p:nvSpPr>
          <p:cNvPr id="33" name="Google Shape;33;p6"/>
          <p:cNvSpPr txBox="1"/>
          <p:nvPr>
            <p:ph idx="10" type="dt"/>
          </p:nvPr>
        </p:nvSpPr>
        <p:spPr>
          <a:xfrm>
            <a:off x="2263140" y="20340325"/>
            <a:ext cx="7406640" cy="1168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6"/>
          <p:cNvSpPr txBox="1"/>
          <p:nvPr>
            <p:ph idx="11" type="ftr"/>
          </p:nvPr>
        </p:nvSpPr>
        <p:spPr>
          <a:xfrm>
            <a:off x="10904220" y="20340325"/>
            <a:ext cx="11109960" cy="1168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6"/>
          <p:cNvSpPr txBox="1"/>
          <p:nvPr>
            <p:ph idx="12" type="sldNum"/>
          </p:nvPr>
        </p:nvSpPr>
        <p:spPr>
          <a:xfrm>
            <a:off x="23248620" y="20340325"/>
            <a:ext cx="7406640" cy="1168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7"/>
          <p:cNvSpPr txBox="1"/>
          <p:nvPr>
            <p:ph type="title"/>
          </p:nvPr>
        </p:nvSpPr>
        <p:spPr>
          <a:xfrm>
            <a:off x="2267428" y="1168405"/>
            <a:ext cx="28392120" cy="42418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7"/>
          <p:cNvSpPr txBox="1"/>
          <p:nvPr>
            <p:ph idx="1" type="body"/>
          </p:nvPr>
        </p:nvSpPr>
        <p:spPr>
          <a:xfrm>
            <a:off x="2267431" y="5379722"/>
            <a:ext cx="13926024" cy="263651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3200"/>
              </a:spcBef>
              <a:spcAft>
                <a:spcPts val="0"/>
              </a:spcAft>
              <a:buClr>
                <a:schemeClr val="dk1"/>
              </a:buClr>
              <a:buSzPts val="7680"/>
              <a:buNone/>
              <a:defRPr b="1" sz="7680"/>
            </a:lvl1pPr>
            <a:lvl2pPr indent="-228600" lvl="1" marL="914400" algn="l">
              <a:lnSpc>
                <a:spcPct val="90000"/>
              </a:lnSpc>
              <a:spcBef>
                <a:spcPts val="1600"/>
              </a:spcBef>
              <a:spcAft>
                <a:spcPts val="0"/>
              </a:spcAft>
              <a:buClr>
                <a:schemeClr val="dk1"/>
              </a:buClr>
              <a:buSzPts val="6400"/>
              <a:buNone/>
              <a:defRPr b="1" sz="6400"/>
            </a:lvl2pPr>
            <a:lvl3pPr indent="-228600" lvl="2" marL="1371600" algn="l">
              <a:lnSpc>
                <a:spcPct val="90000"/>
              </a:lnSpc>
              <a:spcBef>
                <a:spcPts val="1600"/>
              </a:spcBef>
              <a:spcAft>
                <a:spcPts val="0"/>
              </a:spcAft>
              <a:buClr>
                <a:schemeClr val="dk1"/>
              </a:buClr>
              <a:buSzPts val="5760"/>
              <a:buNone/>
              <a:defRPr b="1" sz="5760"/>
            </a:lvl3pPr>
            <a:lvl4pPr indent="-228600" lvl="3" marL="1828800" algn="l">
              <a:lnSpc>
                <a:spcPct val="90000"/>
              </a:lnSpc>
              <a:spcBef>
                <a:spcPts val="1600"/>
              </a:spcBef>
              <a:spcAft>
                <a:spcPts val="0"/>
              </a:spcAft>
              <a:buClr>
                <a:schemeClr val="dk1"/>
              </a:buClr>
              <a:buSzPts val="5120"/>
              <a:buNone/>
              <a:defRPr b="1" sz="5120"/>
            </a:lvl4pPr>
            <a:lvl5pPr indent="-228600" lvl="4" marL="2286000" algn="l">
              <a:lnSpc>
                <a:spcPct val="90000"/>
              </a:lnSpc>
              <a:spcBef>
                <a:spcPts val="1600"/>
              </a:spcBef>
              <a:spcAft>
                <a:spcPts val="0"/>
              </a:spcAft>
              <a:buClr>
                <a:schemeClr val="dk1"/>
              </a:buClr>
              <a:buSzPts val="5120"/>
              <a:buNone/>
              <a:defRPr b="1" sz="5120"/>
            </a:lvl5pPr>
            <a:lvl6pPr indent="-228600" lvl="5" marL="2743200" algn="l">
              <a:lnSpc>
                <a:spcPct val="90000"/>
              </a:lnSpc>
              <a:spcBef>
                <a:spcPts val="1600"/>
              </a:spcBef>
              <a:spcAft>
                <a:spcPts val="0"/>
              </a:spcAft>
              <a:buClr>
                <a:schemeClr val="dk1"/>
              </a:buClr>
              <a:buSzPts val="5120"/>
              <a:buNone/>
              <a:defRPr b="1" sz="5120"/>
            </a:lvl6pPr>
            <a:lvl7pPr indent="-228600" lvl="6" marL="3200400" algn="l">
              <a:lnSpc>
                <a:spcPct val="90000"/>
              </a:lnSpc>
              <a:spcBef>
                <a:spcPts val="1600"/>
              </a:spcBef>
              <a:spcAft>
                <a:spcPts val="0"/>
              </a:spcAft>
              <a:buClr>
                <a:schemeClr val="dk1"/>
              </a:buClr>
              <a:buSzPts val="5120"/>
              <a:buNone/>
              <a:defRPr b="1" sz="5120"/>
            </a:lvl7pPr>
            <a:lvl8pPr indent="-228600" lvl="7" marL="3657600" algn="l">
              <a:lnSpc>
                <a:spcPct val="90000"/>
              </a:lnSpc>
              <a:spcBef>
                <a:spcPts val="1600"/>
              </a:spcBef>
              <a:spcAft>
                <a:spcPts val="0"/>
              </a:spcAft>
              <a:buClr>
                <a:schemeClr val="dk1"/>
              </a:buClr>
              <a:buSzPts val="5120"/>
              <a:buNone/>
              <a:defRPr b="1" sz="5120"/>
            </a:lvl8pPr>
            <a:lvl9pPr indent="-228600" lvl="8" marL="4114800" algn="l">
              <a:lnSpc>
                <a:spcPct val="90000"/>
              </a:lnSpc>
              <a:spcBef>
                <a:spcPts val="1600"/>
              </a:spcBef>
              <a:spcAft>
                <a:spcPts val="0"/>
              </a:spcAft>
              <a:buClr>
                <a:schemeClr val="dk1"/>
              </a:buClr>
              <a:buSzPts val="5120"/>
              <a:buNone/>
              <a:defRPr b="1" sz="5120"/>
            </a:lvl9pPr>
          </a:lstStyle>
          <a:p/>
        </p:txBody>
      </p:sp>
      <p:sp>
        <p:nvSpPr>
          <p:cNvPr id="39" name="Google Shape;39;p7"/>
          <p:cNvSpPr txBox="1"/>
          <p:nvPr>
            <p:ph idx="2" type="body"/>
          </p:nvPr>
        </p:nvSpPr>
        <p:spPr>
          <a:xfrm>
            <a:off x="2267431" y="8016240"/>
            <a:ext cx="13926024" cy="117906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200"/>
              </a:spcBef>
              <a:spcAft>
                <a:spcPts val="0"/>
              </a:spcAft>
              <a:buClr>
                <a:schemeClr val="dk1"/>
              </a:buClr>
              <a:buSzPts val="1800"/>
              <a:buChar char="•"/>
              <a:defRPr/>
            </a:lvl1pPr>
            <a:lvl2pPr indent="-342900" lvl="1" marL="914400" algn="l">
              <a:lnSpc>
                <a:spcPct val="90000"/>
              </a:lnSpc>
              <a:spcBef>
                <a:spcPts val="1600"/>
              </a:spcBef>
              <a:spcAft>
                <a:spcPts val="0"/>
              </a:spcAft>
              <a:buClr>
                <a:schemeClr val="dk1"/>
              </a:buClr>
              <a:buSzPts val="1800"/>
              <a:buChar char="•"/>
              <a:defRPr/>
            </a:lvl2pPr>
            <a:lvl3pPr indent="-342900" lvl="2" marL="1371600" algn="l">
              <a:lnSpc>
                <a:spcPct val="90000"/>
              </a:lnSpc>
              <a:spcBef>
                <a:spcPts val="1600"/>
              </a:spcBef>
              <a:spcAft>
                <a:spcPts val="0"/>
              </a:spcAft>
              <a:buClr>
                <a:schemeClr val="dk1"/>
              </a:buClr>
              <a:buSzPts val="1800"/>
              <a:buChar char="•"/>
              <a:defRPr/>
            </a:lvl3pPr>
            <a:lvl4pPr indent="-342900" lvl="3" marL="1828800" algn="l">
              <a:lnSpc>
                <a:spcPct val="90000"/>
              </a:lnSpc>
              <a:spcBef>
                <a:spcPts val="1600"/>
              </a:spcBef>
              <a:spcAft>
                <a:spcPts val="0"/>
              </a:spcAft>
              <a:buClr>
                <a:schemeClr val="dk1"/>
              </a:buClr>
              <a:buSzPts val="1800"/>
              <a:buChar char="•"/>
              <a:defRPr/>
            </a:lvl4pPr>
            <a:lvl5pPr indent="-342900" lvl="4" marL="2286000" algn="l">
              <a:lnSpc>
                <a:spcPct val="90000"/>
              </a:lnSpc>
              <a:spcBef>
                <a:spcPts val="1600"/>
              </a:spcBef>
              <a:spcAft>
                <a:spcPts val="0"/>
              </a:spcAft>
              <a:buClr>
                <a:schemeClr val="dk1"/>
              </a:buClr>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0"/>
              </a:spcAft>
              <a:buClr>
                <a:schemeClr val="dk1"/>
              </a:buClr>
              <a:buSzPts val="1800"/>
              <a:buChar char="•"/>
              <a:defRPr/>
            </a:lvl9pPr>
          </a:lstStyle>
          <a:p/>
        </p:txBody>
      </p:sp>
      <p:sp>
        <p:nvSpPr>
          <p:cNvPr id="40" name="Google Shape;40;p7"/>
          <p:cNvSpPr txBox="1"/>
          <p:nvPr>
            <p:ph idx="3" type="body"/>
          </p:nvPr>
        </p:nvSpPr>
        <p:spPr>
          <a:xfrm>
            <a:off x="16664942" y="5379722"/>
            <a:ext cx="13994608" cy="263651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3200"/>
              </a:spcBef>
              <a:spcAft>
                <a:spcPts val="0"/>
              </a:spcAft>
              <a:buClr>
                <a:schemeClr val="dk1"/>
              </a:buClr>
              <a:buSzPts val="7680"/>
              <a:buNone/>
              <a:defRPr b="1" sz="7680"/>
            </a:lvl1pPr>
            <a:lvl2pPr indent="-228600" lvl="1" marL="914400" algn="l">
              <a:lnSpc>
                <a:spcPct val="90000"/>
              </a:lnSpc>
              <a:spcBef>
                <a:spcPts val="1600"/>
              </a:spcBef>
              <a:spcAft>
                <a:spcPts val="0"/>
              </a:spcAft>
              <a:buClr>
                <a:schemeClr val="dk1"/>
              </a:buClr>
              <a:buSzPts val="6400"/>
              <a:buNone/>
              <a:defRPr b="1" sz="6400"/>
            </a:lvl2pPr>
            <a:lvl3pPr indent="-228600" lvl="2" marL="1371600" algn="l">
              <a:lnSpc>
                <a:spcPct val="90000"/>
              </a:lnSpc>
              <a:spcBef>
                <a:spcPts val="1600"/>
              </a:spcBef>
              <a:spcAft>
                <a:spcPts val="0"/>
              </a:spcAft>
              <a:buClr>
                <a:schemeClr val="dk1"/>
              </a:buClr>
              <a:buSzPts val="5760"/>
              <a:buNone/>
              <a:defRPr b="1" sz="5760"/>
            </a:lvl3pPr>
            <a:lvl4pPr indent="-228600" lvl="3" marL="1828800" algn="l">
              <a:lnSpc>
                <a:spcPct val="90000"/>
              </a:lnSpc>
              <a:spcBef>
                <a:spcPts val="1600"/>
              </a:spcBef>
              <a:spcAft>
                <a:spcPts val="0"/>
              </a:spcAft>
              <a:buClr>
                <a:schemeClr val="dk1"/>
              </a:buClr>
              <a:buSzPts val="5120"/>
              <a:buNone/>
              <a:defRPr b="1" sz="5120"/>
            </a:lvl4pPr>
            <a:lvl5pPr indent="-228600" lvl="4" marL="2286000" algn="l">
              <a:lnSpc>
                <a:spcPct val="90000"/>
              </a:lnSpc>
              <a:spcBef>
                <a:spcPts val="1600"/>
              </a:spcBef>
              <a:spcAft>
                <a:spcPts val="0"/>
              </a:spcAft>
              <a:buClr>
                <a:schemeClr val="dk1"/>
              </a:buClr>
              <a:buSzPts val="5120"/>
              <a:buNone/>
              <a:defRPr b="1" sz="5120"/>
            </a:lvl5pPr>
            <a:lvl6pPr indent="-228600" lvl="5" marL="2743200" algn="l">
              <a:lnSpc>
                <a:spcPct val="90000"/>
              </a:lnSpc>
              <a:spcBef>
                <a:spcPts val="1600"/>
              </a:spcBef>
              <a:spcAft>
                <a:spcPts val="0"/>
              </a:spcAft>
              <a:buClr>
                <a:schemeClr val="dk1"/>
              </a:buClr>
              <a:buSzPts val="5120"/>
              <a:buNone/>
              <a:defRPr b="1" sz="5120"/>
            </a:lvl6pPr>
            <a:lvl7pPr indent="-228600" lvl="6" marL="3200400" algn="l">
              <a:lnSpc>
                <a:spcPct val="90000"/>
              </a:lnSpc>
              <a:spcBef>
                <a:spcPts val="1600"/>
              </a:spcBef>
              <a:spcAft>
                <a:spcPts val="0"/>
              </a:spcAft>
              <a:buClr>
                <a:schemeClr val="dk1"/>
              </a:buClr>
              <a:buSzPts val="5120"/>
              <a:buNone/>
              <a:defRPr b="1" sz="5120"/>
            </a:lvl7pPr>
            <a:lvl8pPr indent="-228600" lvl="7" marL="3657600" algn="l">
              <a:lnSpc>
                <a:spcPct val="90000"/>
              </a:lnSpc>
              <a:spcBef>
                <a:spcPts val="1600"/>
              </a:spcBef>
              <a:spcAft>
                <a:spcPts val="0"/>
              </a:spcAft>
              <a:buClr>
                <a:schemeClr val="dk1"/>
              </a:buClr>
              <a:buSzPts val="5120"/>
              <a:buNone/>
              <a:defRPr b="1" sz="5120"/>
            </a:lvl8pPr>
            <a:lvl9pPr indent="-228600" lvl="8" marL="4114800" algn="l">
              <a:lnSpc>
                <a:spcPct val="90000"/>
              </a:lnSpc>
              <a:spcBef>
                <a:spcPts val="1600"/>
              </a:spcBef>
              <a:spcAft>
                <a:spcPts val="0"/>
              </a:spcAft>
              <a:buClr>
                <a:schemeClr val="dk1"/>
              </a:buClr>
              <a:buSzPts val="5120"/>
              <a:buNone/>
              <a:defRPr b="1" sz="5120"/>
            </a:lvl9pPr>
          </a:lstStyle>
          <a:p/>
        </p:txBody>
      </p:sp>
      <p:sp>
        <p:nvSpPr>
          <p:cNvPr id="41" name="Google Shape;41;p7"/>
          <p:cNvSpPr txBox="1"/>
          <p:nvPr>
            <p:ph idx="4" type="body"/>
          </p:nvPr>
        </p:nvSpPr>
        <p:spPr>
          <a:xfrm>
            <a:off x="16664942" y="8016240"/>
            <a:ext cx="13994608" cy="117906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200"/>
              </a:spcBef>
              <a:spcAft>
                <a:spcPts val="0"/>
              </a:spcAft>
              <a:buClr>
                <a:schemeClr val="dk1"/>
              </a:buClr>
              <a:buSzPts val="1800"/>
              <a:buChar char="•"/>
              <a:defRPr/>
            </a:lvl1pPr>
            <a:lvl2pPr indent="-342900" lvl="1" marL="914400" algn="l">
              <a:lnSpc>
                <a:spcPct val="90000"/>
              </a:lnSpc>
              <a:spcBef>
                <a:spcPts val="1600"/>
              </a:spcBef>
              <a:spcAft>
                <a:spcPts val="0"/>
              </a:spcAft>
              <a:buClr>
                <a:schemeClr val="dk1"/>
              </a:buClr>
              <a:buSzPts val="1800"/>
              <a:buChar char="•"/>
              <a:defRPr/>
            </a:lvl2pPr>
            <a:lvl3pPr indent="-342900" lvl="2" marL="1371600" algn="l">
              <a:lnSpc>
                <a:spcPct val="90000"/>
              </a:lnSpc>
              <a:spcBef>
                <a:spcPts val="1600"/>
              </a:spcBef>
              <a:spcAft>
                <a:spcPts val="0"/>
              </a:spcAft>
              <a:buClr>
                <a:schemeClr val="dk1"/>
              </a:buClr>
              <a:buSzPts val="1800"/>
              <a:buChar char="•"/>
              <a:defRPr/>
            </a:lvl3pPr>
            <a:lvl4pPr indent="-342900" lvl="3" marL="1828800" algn="l">
              <a:lnSpc>
                <a:spcPct val="90000"/>
              </a:lnSpc>
              <a:spcBef>
                <a:spcPts val="1600"/>
              </a:spcBef>
              <a:spcAft>
                <a:spcPts val="0"/>
              </a:spcAft>
              <a:buClr>
                <a:schemeClr val="dk1"/>
              </a:buClr>
              <a:buSzPts val="1800"/>
              <a:buChar char="•"/>
              <a:defRPr/>
            </a:lvl4pPr>
            <a:lvl5pPr indent="-342900" lvl="4" marL="2286000" algn="l">
              <a:lnSpc>
                <a:spcPct val="90000"/>
              </a:lnSpc>
              <a:spcBef>
                <a:spcPts val="1600"/>
              </a:spcBef>
              <a:spcAft>
                <a:spcPts val="0"/>
              </a:spcAft>
              <a:buClr>
                <a:schemeClr val="dk1"/>
              </a:buClr>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0"/>
              </a:spcAft>
              <a:buClr>
                <a:schemeClr val="dk1"/>
              </a:buClr>
              <a:buSzPts val="1800"/>
              <a:buChar char="•"/>
              <a:defRPr/>
            </a:lvl9pPr>
          </a:lstStyle>
          <a:p/>
        </p:txBody>
      </p:sp>
      <p:sp>
        <p:nvSpPr>
          <p:cNvPr id="42" name="Google Shape;42;p7"/>
          <p:cNvSpPr txBox="1"/>
          <p:nvPr>
            <p:ph idx="10" type="dt"/>
          </p:nvPr>
        </p:nvSpPr>
        <p:spPr>
          <a:xfrm>
            <a:off x="2263140" y="20340325"/>
            <a:ext cx="7406640" cy="1168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7"/>
          <p:cNvSpPr txBox="1"/>
          <p:nvPr>
            <p:ph idx="11" type="ftr"/>
          </p:nvPr>
        </p:nvSpPr>
        <p:spPr>
          <a:xfrm>
            <a:off x="10904220" y="20340325"/>
            <a:ext cx="11109960" cy="1168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7"/>
          <p:cNvSpPr txBox="1"/>
          <p:nvPr>
            <p:ph idx="12" type="sldNum"/>
          </p:nvPr>
        </p:nvSpPr>
        <p:spPr>
          <a:xfrm>
            <a:off x="23248620" y="20340325"/>
            <a:ext cx="7406640" cy="1168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8"/>
          <p:cNvSpPr txBox="1"/>
          <p:nvPr>
            <p:ph type="title"/>
          </p:nvPr>
        </p:nvSpPr>
        <p:spPr>
          <a:xfrm>
            <a:off x="2263140" y="1168405"/>
            <a:ext cx="28392120" cy="42418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8"/>
          <p:cNvSpPr txBox="1"/>
          <p:nvPr>
            <p:ph idx="10" type="dt"/>
          </p:nvPr>
        </p:nvSpPr>
        <p:spPr>
          <a:xfrm>
            <a:off x="2263140" y="20340325"/>
            <a:ext cx="7406640" cy="1168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8"/>
          <p:cNvSpPr txBox="1"/>
          <p:nvPr>
            <p:ph idx="11" type="ftr"/>
          </p:nvPr>
        </p:nvSpPr>
        <p:spPr>
          <a:xfrm>
            <a:off x="10904220" y="20340325"/>
            <a:ext cx="11109960" cy="1168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8"/>
          <p:cNvSpPr txBox="1"/>
          <p:nvPr>
            <p:ph idx="12" type="sldNum"/>
          </p:nvPr>
        </p:nvSpPr>
        <p:spPr>
          <a:xfrm>
            <a:off x="23248620" y="20340325"/>
            <a:ext cx="7406640" cy="1168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9"/>
          <p:cNvSpPr txBox="1"/>
          <p:nvPr>
            <p:ph idx="10" type="dt"/>
          </p:nvPr>
        </p:nvSpPr>
        <p:spPr>
          <a:xfrm>
            <a:off x="2263140" y="20340325"/>
            <a:ext cx="7406640" cy="1168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9"/>
          <p:cNvSpPr txBox="1"/>
          <p:nvPr>
            <p:ph idx="11" type="ftr"/>
          </p:nvPr>
        </p:nvSpPr>
        <p:spPr>
          <a:xfrm>
            <a:off x="10904220" y="20340325"/>
            <a:ext cx="11109960" cy="1168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9"/>
          <p:cNvSpPr txBox="1"/>
          <p:nvPr>
            <p:ph idx="12" type="sldNum"/>
          </p:nvPr>
        </p:nvSpPr>
        <p:spPr>
          <a:xfrm>
            <a:off x="23248620" y="20340325"/>
            <a:ext cx="7406640" cy="1168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0"/>
          <p:cNvSpPr txBox="1"/>
          <p:nvPr>
            <p:ph type="title"/>
          </p:nvPr>
        </p:nvSpPr>
        <p:spPr>
          <a:xfrm>
            <a:off x="2267428" y="1463040"/>
            <a:ext cx="10617041" cy="512064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0240"/>
              <a:buFont typeface="Calibri"/>
              <a:buNone/>
              <a:defRPr sz="1024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0"/>
          <p:cNvSpPr txBox="1"/>
          <p:nvPr>
            <p:ph idx="1" type="body"/>
          </p:nvPr>
        </p:nvSpPr>
        <p:spPr>
          <a:xfrm>
            <a:off x="13994608" y="3159765"/>
            <a:ext cx="16664940" cy="15595600"/>
          </a:xfrm>
          <a:prstGeom prst="rect">
            <a:avLst/>
          </a:prstGeom>
          <a:noFill/>
          <a:ln>
            <a:noFill/>
          </a:ln>
        </p:spPr>
        <p:txBody>
          <a:bodyPr anchorCtr="0" anchor="t" bIns="45700" lIns="91425" spcFirstLastPara="1" rIns="91425" wrap="square" tIns="45700">
            <a:normAutofit/>
          </a:bodyPr>
          <a:lstStyle>
            <a:lvl1pPr indent="-878839" lvl="0" marL="457200" algn="l">
              <a:lnSpc>
                <a:spcPct val="90000"/>
              </a:lnSpc>
              <a:spcBef>
                <a:spcPts val="3200"/>
              </a:spcBef>
              <a:spcAft>
                <a:spcPts val="0"/>
              </a:spcAft>
              <a:buClr>
                <a:schemeClr val="dk1"/>
              </a:buClr>
              <a:buSzPts val="10240"/>
              <a:buChar char="•"/>
              <a:defRPr sz="10240"/>
            </a:lvl1pPr>
            <a:lvl2pPr indent="-797560" lvl="1" marL="914400" algn="l">
              <a:lnSpc>
                <a:spcPct val="90000"/>
              </a:lnSpc>
              <a:spcBef>
                <a:spcPts val="1600"/>
              </a:spcBef>
              <a:spcAft>
                <a:spcPts val="0"/>
              </a:spcAft>
              <a:buClr>
                <a:schemeClr val="dk1"/>
              </a:buClr>
              <a:buSzPts val="8960"/>
              <a:buChar char="•"/>
              <a:defRPr sz="8960"/>
            </a:lvl2pPr>
            <a:lvl3pPr indent="-716280" lvl="2" marL="1371600" algn="l">
              <a:lnSpc>
                <a:spcPct val="90000"/>
              </a:lnSpc>
              <a:spcBef>
                <a:spcPts val="1600"/>
              </a:spcBef>
              <a:spcAft>
                <a:spcPts val="0"/>
              </a:spcAft>
              <a:buClr>
                <a:schemeClr val="dk1"/>
              </a:buClr>
              <a:buSzPts val="7680"/>
              <a:buChar char="•"/>
              <a:defRPr sz="7680"/>
            </a:lvl3pPr>
            <a:lvl4pPr indent="-635000" lvl="3" marL="1828800" algn="l">
              <a:lnSpc>
                <a:spcPct val="90000"/>
              </a:lnSpc>
              <a:spcBef>
                <a:spcPts val="1600"/>
              </a:spcBef>
              <a:spcAft>
                <a:spcPts val="0"/>
              </a:spcAft>
              <a:buClr>
                <a:schemeClr val="dk1"/>
              </a:buClr>
              <a:buSzPts val="6400"/>
              <a:buChar char="•"/>
              <a:defRPr sz="6400"/>
            </a:lvl4pPr>
            <a:lvl5pPr indent="-635000" lvl="4" marL="2286000" algn="l">
              <a:lnSpc>
                <a:spcPct val="90000"/>
              </a:lnSpc>
              <a:spcBef>
                <a:spcPts val="1600"/>
              </a:spcBef>
              <a:spcAft>
                <a:spcPts val="0"/>
              </a:spcAft>
              <a:buClr>
                <a:schemeClr val="dk1"/>
              </a:buClr>
              <a:buSzPts val="6400"/>
              <a:buChar char="•"/>
              <a:defRPr sz="6400"/>
            </a:lvl5pPr>
            <a:lvl6pPr indent="-635000" lvl="5" marL="2743200" algn="l">
              <a:lnSpc>
                <a:spcPct val="90000"/>
              </a:lnSpc>
              <a:spcBef>
                <a:spcPts val="1600"/>
              </a:spcBef>
              <a:spcAft>
                <a:spcPts val="0"/>
              </a:spcAft>
              <a:buClr>
                <a:schemeClr val="dk1"/>
              </a:buClr>
              <a:buSzPts val="6400"/>
              <a:buChar char="•"/>
              <a:defRPr sz="6400"/>
            </a:lvl6pPr>
            <a:lvl7pPr indent="-635000" lvl="6" marL="3200400" algn="l">
              <a:lnSpc>
                <a:spcPct val="90000"/>
              </a:lnSpc>
              <a:spcBef>
                <a:spcPts val="1600"/>
              </a:spcBef>
              <a:spcAft>
                <a:spcPts val="0"/>
              </a:spcAft>
              <a:buClr>
                <a:schemeClr val="dk1"/>
              </a:buClr>
              <a:buSzPts val="6400"/>
              <a:buChar char="•"/>
              <a:defRPr sz="6400"/>
            </a:lvl7pPr>
            <a:lvl8pPr indent="-635000" lvl="7" marL="3657600" algn="l">
              <a:lnSpc>
                <a:spcPct val="90000"/>
              </a:lnSpc>
              <a:spcBef>
                <a:spcPts val="1600"/>
              </a:spcBef>
              <a:spcAft>
                <a:spcPts val="0"/>
              </a:spcAft>
              <a:buClr>
                <a:schemeClr val="dk1"/>
              </a:buClr>
              <a:buSzPts val="6400"/>
              <a:buChar char="•"/>
              <a:defRPr sz="6400"/>
            </a:lvl8pPr>
            <a:lvl9pPr indent="-635000" lvl="8" marL="4114800" algn="l">
              <a:lnSpc>
                <a:spcPct val="90000"/>
              </a:lnSpc>
              <a:spcBef>
                <a:spcPts val="1600"/>
              </a:spcBef>
              <a:spcAft>
                <a:spcPts val="0"/>
              </a:spcAft>
              <a:buClr>
                <a:schemeClr val="dk1"/>
              </a:buClr>
              <a:buSzPts val="6400"/>
              <a:buChar char="•"/>
              <a:defRPr sz="6400"/>
            </a:lvl9pPr>
          </a:lstStyle>
          <a:p/>
        </p:txBody>
      </p:sp>
      <p:sp>
        <p:nvSpPr>
          <p:cNvPr id="57" name="Google Shape;57;p10"/>
          <p:cNvSpPr txBox="1"/>
          <p:nvPr>
            <p:ph idx="2" type="body"/>
          </p:nvPr>
        </p:nvSpPr>
        <p:spPr>
          <a:xfrm>
            <a:off x="2267428" y="6583680"/>
            <a:ext cx="10617041" cy="121970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200"/>
              </a:spcBef>
              <a:spcAft>
                <a:spcPts val="0"/>
              </a:spcAft>
              <a:buClr>
                <a:schemeClr val="dk1"/>
              </a:buClr>
              <a:buSzPts val="5120"/>
              <a:buNone/>
              <a:defRPr sz="5120"/>
            </a:lvl1pPr>
            <a:lvl2pPr indent="-228600" lvl="1" marL="914400" algn="l">
              <a:lnSpc>
                <a:spcPct val="90000"/>
              </a:lnSpc>
              <a:spcBef>
                <a:spcPts val="1600"/>
              </a:spcBef>
              <a:spcAft>
                <a:spcPts val="0"/>
              </a:spcAft>
              <a:buClr>
                <a:schemeClr val="dk1"/>
              </a:buClr>
              <a:buSzPts val="4480"/>
              <a:buNone/>
              <a:defRPr sz="4480"/>
            </a:lvl2pPr>
            <a:lvl3pPr indent="-228600" lvl="2" marL="1371600" algn="l">
              <a:lnSpc>
                <a:spcPct val="90000"/>
              </a:lnSpc>
              <a:spcBef>
                <a:spcPts val="1600"/>
              </a:spcBef>
              <a:spcAft>
                <a:spcPts val="0"/>
              </a:spcAft>
              <a:buClr>
                <a:schemeClr val="dk1"/>
              </a:buClr>
              <a:buSzPts val="3840"/>
              <a:buNone/>
              <a:defRPr sz="3840"/>
            </a:lvl3pPr>
            <a:lvl4pPr indent="-228600" lvl="3" marL="1828800" algn="l">
              <a:lnSpc>
                <a:spcPct val="90000"/>
              </a:lnSpc>
              <a:spcBef>
                <a:spcPts val="1600"/>
              </a:spcBef>
              <a:spcAft>
                <a:spcPts val="0"/>
              </a:spcAft>
              <a:buClr>
                <a:schemeClr val="dk1"/>
              </a:buClr>
              <a:buSzPts val="3200"/>
              <a:buNone/>
              <a:defRPr sz="3200"/>
            </a:lvl4pPr>
            <a:lvl5pPr indent="-228600" lvl="4" marL="2286000" algn="l">
              <a:lnSpc>
                <a:spcPct val="90000"/>
              </a:lnSpc>
              <a:spcBef>
                <a:spcPts val="1600"/>
              </a:spcBef>
              <a:spcAft>
                <a:spcPts val="0"/>
              </a:spcAft>
              <a:buClr>
                <a:schemeClr val="dk1"/>
              </a:buClr>
              <a:buSzPts val="3200"/>
              <a:buNone/>
              <a:defRPr sz="3200"/>
            </a:lvl5pPr>
            <a:lvl6pPr indent="-228600" lvl="5" marL="2743200" algn="l">
              <a:lnSpc>
                <a:spcPct val="90000"/>
              </a:lnSpc>
              <a:spcBef>
                <a:spcPts val="1600"/>
              </a:spcBef>
              <a:spcAft>
                <a:spcPts val="0"/>
              </a:spcAft>
              <a:buClr>
                <a:schemeClr val="dk1"/>
              </a:buClr>
              <a:buSzPts val="3200"/>
              <a:buNone/>
              <a:defRPr sz="3200"/>
            </a:lvl6pPr>
            <a:lvl7pPr indent="-228600" lvl="6" marL="3200400" algn="l">
              <a:lnSpc>
                <a:spcPct val="90000"/>
              </a:lnSpc>
              <a:spcBef>
                <a:spcPts val="1600"/>
              </a:spcBef>
              <a:spcAft>
                <a:spcPts val="0"/>
              </a:spcAft>
              <a:buClr>
                <a:schemeClr val="dk1"/>
              </a:buClr>
              <a:buSzPts val="3200"/>
              <a:buNone/>
              <a:defRPr sz="3200"/>
            </a:lvl7pPr>
            <a:lvl8pPr indent="-228600" lvl="7" marL="3657600" algn="l">
              <a:lnSpc>
                <a:spcPct val="90000"/>
              </a:lnSpc>
              <a:spcBef>
                <a:spcPts val="1600"/>
              </a:spcBef>
              <a:spcAft>
                <a:spcPts val="0"/>
              </a:spcAft>
              <a:buClr>
                <a:schemeClr val="dk1"/>
              </a:buClr>
              <a:buSzPts val="3200"/>
              <a:buNone/>
              <a:defRPr sz="3200"/>
            </a:lvl8pPr>
            <a:lvl9pPr indent="-228600" lvl="8" marL="4114800" algn="l">
              <a:lnSpc>
                <a:spcPct val="90000"/>
              </a:lnSpc>
              <a:spcBef>
                <a:spcPts val="1600"/>
              </a:spcBef>
              <a:spcAft>
                <a:spcPts val="0"/>
              </a:spcAft>
              <a:buClr>
                <a:schemeClr val="dk1"/>
              </a:buClr>
              <a:buSzPts val="3200"/>
              <a:buNone/>
              <a:defRPr sz="3200"/>
            </a:lvl9pPr>
          </a:lstStyle>
          <a:p/>
        </p:txBody>
      </p:sp>
      <p:sp>
        <p:nvSpPr>
          <p:cNvPr id="58" name="Google Shape;58;p10"/>
          <p:cNvSpPr txBox="1"/>
          <p:nvPr>
            <p:ph idx="10" type="dt"/>
          </p:nvPr>
        </p:nvSpPr>
        <p:spPr>
          <a:xfrm>
            <a:off x="2263140" y="20340325"/>
            <a:ext cx="7406640" cy="1168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0"/>
          <p:cNvSpPr txBox="1"/>
          <p:nvPr>
            <p:ph idx="11" type="ftr"/>
          </p:nvPr>
        </p:nvSpPr>
        <p:spPr>
          <a:xfrm>
            <a:off x="10904220" y="20340325"/>
            <a:ext cx="11109960" cy="1168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0"/>
          <p:cNvSpPr txBox="1"/>
          <p:nvPr>
            <p:ph idx="12" type="sldNum"/>
          </p:nvPr>
        </p:nvSpPr>
        <p:spPr>
          <a:xfrm>
            <a:off x="23248620" y="20340325"/>
            <a:ext cx="7406640" cy="1168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1"/>
          <p:cNvSpPr txBox="1"/>
          <p:nvPr>
            <p:ph type="title"/>
          </p:nvPr>
        </p:nvSpPr>
        <p:spPr>
          <a:xfrm>
            <a:off x="2267428" y="1463040"/>
            <a:ext cx="10617041" cy="512064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0240"/>
              <a:buFont typeface="Calibri"/>
              <a:buNone/>
              <a:defRPr sz="1024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1"/>
          <p:cNvSpPr/>
          <p:nvPr>
            <p:ph idx="2" type="pic"/>
          </p:nvPr>
        </p:nvSpPr>
        <p:spPr>
          <a:xfrm>
            <a:off x="13994608" y="3159765"/>
            <a:ext cx="16664940" cy="15595600"/>
          </a:xfrm>
          <a:prstGeom prst="rect">
            <a:avLst/>
          </a:prstGeom>
          <a:noFill/>
          <a:ln>
            <a:noFill/>
          </a:ln>
        </p:spPr>
      </p:sp>
      <p:sp>
        <p:nvSpPr>
          <p:cNvPr id="64" name="Google Shape;64;p11"/>
          <p:cNvSpPr txBox="1"/>
          <p:nvPr>
            <p:ph idx="1" type="body"/>
          </p:nvPr>
        </p:nvSpPr>
        <p:spPr>
          <a:xfrm>
            <a:off x="2267428" y="6583680"/>
            <a:ext cx="10617041" cy="121970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200"/>
              </a:spcBef>
              <a:spcAft>
                <a:spcPts val="0"/>
              </a:spcAft>
              <a:buClr>
                <a:schemeClr val="dk1"/>
              </a:buClr>
              <a:buSzPts val="5120"/>
              <a:buNone/>
              <a:defRPr sz="5120"/>
            </a:lvl1pPr>
            <a:lvl2pPr indent="-228600" lvl="1" marL="914400" algn="l">
              <a:lnSpc>
                <a:spcPct val="90000"/>
              </a:lnSpc>
              <a:spcBef>
                <a:spcPts val="1600"/>
              </a:spcBef>
              <a:spcAft>
                <a:spcPts val="0"/>
              </a:spcAft>
              <a:buClr>
                <a:schemeClr val="dk1"/>
              </a:buClr>
              <a:buSzPts val="4480"/>
              <a:buNone/>
              <a:defRPr sz="4480"/>
            </a:lvl2pPr>
            <a:lvl3pPr indent="-228600" lvl="2" marL="1371600" algn="l">
              <a:lnSpc>
                <a:spcPct val="90000"/>
              </a:lnSpc>
              <a:spcBef>
                <a:spcPts val="1600"/>
              </a:spcBef>
              <a:spcAft>
                <a:spcPts val="0"/>
              </a:spcAft>
              <a:buClr>
                <a:schemeClr val="dk1"/>
              </a:buClr>
              <a:buSzPts val="3840"/>
              <a:buNone/>
              <a:defRPr sz="3840"/>
            </a:lvl3pPr>
            <a:lvl4pPr indent="-228600" lvl="3" marL="1828800" algn="l">
              <a:lnSpc>
                <a:spcPct val="90000"/>
              </a:lnSpc>
              <a:spcBef>
                <a:spcPts val="1600"/>
              </a:spcBef>
              <a:spcAft>
                <a:spcPts val="0"/>
              </a:spcAft>
              <a:buClr>
                <a:schemeClr val="dk1"/>
              </a:buClr>
              <a:buSzPts val="3200"/>
              <a:buNone/>
              <a:defRPr sz="3200"/>
            </a:lvl4pPr>
            <a:lvl5pPr indent="-228600" lvl="4" marL="2286000" algn="l">
              <a:lnSpc>
                <a:spcPct val="90000"/>
              </a:lnSpc>
              <a:spcBef>
                <a:spcPts val="1600"/>
              </a:spcBef>
              <a:spcAft>
                <a:spcPts val="0"/>
              </a:spcAft>
              <a:buClr>
                <a:schemeClr val="dk1"/>
              </a:buClr>
              <a:buSzPts val="3200"/>
              <a:buNone/>
              <a:defRPr sz="3200"/>
            </a:lvl5pPr>
            <a:lvl6pPr indent="-228600" lvl="5" marL="2743200" algn="l">
              <a:lnSpc>
                <a:spcPct val="90000"/>
              </a:lnSpc>
              <a:spcBef>
                <a:spcPts val="1600"/>
              </a:spcBef>
              <a:spcAft>
                <a:spcPts val="0"/>
              </a:spcAft>
              <a:buClr>
                <a:schemeClr val="dk1"/>
              </a:buClr>
              <a:buSzPts val="3200"/>
              <a:buNone/>
              <a:defRPr sz="3200"/>
            </a:lvl6pPr>
            <a:lvl7pPr indent="-228600" lvl="6" marL="3200400" algn="l">
              <a:lnSpc>
                <a:spcPct val="90000"/>
              </a:lnSpc>
              <a:spcBef>
                <a:spcPts val="1600"/>
              </a:spcBef>
              <a:spcAft>
                <a:spcPts val="0"/>
              </a:spcAft>
              <a:buClr>
                <a:schemeClr val="dk1"/>
              </a:buClr>
              <a:buSzPts val="3200"/>
              <a:buNone/>
              <a:defRPr sz="3200"/>
            </a:lvl7pPr>
            <a:lvl8pPr indent="-228600" lvl="7" marL="3657600" algn="l">
              <a:lnSpc>
                <a:spcPct val="90000"/>
              </a:lnSpc>
              <a:spcBef>
                <a:spcPts val="1600"/>
              </a:spcBef>
              <a:spcAft>
                <a:spcPts val="0"/>
              </a:spcAft>
              <a:buClr>
                <a:schemeClr val="dk1"/>
              </a:buClr>
              <a:buSzPts val="3200"/>
              <a:buNone/>
              <a:defRPr sz="3200"/>
            </a:lvl8pPr>
            <a:lvl9pPr indent="-228600" lvl="8" marL="4114800" algn="l">
              <a:lnSpc>
                <a:spcPct val="90000"/>
              </a:lnSpc>
              <a:spcBef>
                <a:spcPts val="1600"/>
              </a:spcBef>
              <a:spcAft>
                <a:spcPts val="0"/>
              </a:spcAft>
              <a:buClr>
                <a:schemeClr val="dk1"/>
              </a:buClr>
              <a:buSzPts val="3200"/>
              <a:buNone/>
              <a:defRPr sz="3200"/>
            </a:lvl9pPr>
          </a:lstStyle>
          <a:p/>
        </p:txBody>
      </p:sp>
      <p:sp>
        <p:nvSpPr>
          <p:cNvPr id="65" name="Google Shape;65;p11"/>
          <p:cNvSpPr txBox="1"/>
          <p:nvPr>
            <p:ph idx="10" type="dt"/>
          </p:nvPr>
        </p:nvSpPr>
        <p:spPr>
          <a:xfrm>
            <a:off x="2263140" y="20340325"/>
            <a:ext cx="7406640" cy="1168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1"/>
          <p:cNvSpPr txBox="1"/>
          <p:nvPr>
            <p:ph idx="11" type="ftr"/>
          </p:nvPr>
        </p:nvSpPr>
        <p:spPr>
          <a:xfrm>
            <a:off x="10904220" y="20340325"/>
            <a:ext cx="11109960" cy="1168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1"/>
          <p:cNvSpPr txBox="1"/>
          <p:nvPr>
            <p:ph idx="12" type="sldNum"/>
          </p:nvPr>
        </p:nvSpPr>
        <p:spPr>
          <a:xfrm>
            <a:off x="23248620" y="20340325"/>
            <a:ext cx="7406640" cy="1168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2263140" y="1168405"/>
            <a:ext cx="28392120" cy="424180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14080"/>
              <a:buFont typeface="Calibri"/>
              <a:buNone/>
              <a:defRPr b="0" i="0" sz="1408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
          <p:cNvSpPr txBox="1"/>
          <p:nvPr>
            <p:ph idx="1" type="body"/>
          </p:nvPr>
        </p:nvSpPr>
        <p:spPr>
          <a:xfrm>
            <a:off x="2263140" y="5842000"/>
            <a:ext cx="28392120" cy="13924282"/>
          </a:xfrm>
          <a:prstGeom prst="rect">
            <a:avLst/>
          </a:prstGeom>
          <a:noFill/>
          <a:ln>
            <a:noFill/>
          </a:ln>
        </p:spPr>
        <p:txBody>
          <a:bodyPr anchorCtr="0" anchor="t" bIns="45700" lIns="91425" spcFirstLastPara="1" rIns="91425" wrap="square" tIns="45700">
            <a:normAutofit/>
          </a:bodyPr>
          <a:lstStyle>
            <a:lvl1pPr indent="-797560" lvl="0" marL="457200" marR="0" rtl="0" algn="l">
              <a:lnSpc>
                <a:spcPct val="90000"/>
              </a:lnSpc>
              <a:spcBef>
                <a:spcPts val="3200"/>
              </a:spcBef>
              <a:spcAft>
                <a:spcPts val="0"/>
              </a:spcAft>
              <a:buClr>
                <a:schemeClr val="dk1"/>
              </a:buClr>
              <a:buSzPts val="8960"/>
              <a:buFont typeface="Arial"/>
              <a:buChar char="•"/>
              <a:defRPr b="0" i="0" sz="8960" u="none" cap="none" strike="noStrike">
                <a:solidFill>
                  <a:schemeClr val="dk1"/>
                </a:solidFill>
                <a:latin typeface="Calibri"/>
                <a:ea typeface="Calibri"/>
                <a:cs typeface="Calibri"/>
                <a:sym typeface="Calibri"/>
              </a:defRPr>
            </a:lvl1pPr>
            <a:lvl2pPr indent="-716280" lvl="1" marL="914400" marR="0" rtl="0" algn="l">
              <a:lnSpc>
                <a:spcPct val="90000"/>
              </a:lnSpc>
              <a:spcBef>
                <a:spcPts val="1600"/>
              </a:spcBef>
              <a:spcAft>
                <a:spcPts val="0"/>
              </a:spcAft>
              <a:buClr>
                <a:schemeClr val="dk1"/>
              </a:buClr>
              <a:buSzPts val="7680"/>
              <a:buFont typeface="Arial"/>
              <a:buChar char="•"/>
              <a:defRPr b="0" i="0" sz="7680" u="none" cap="none" strike="noStrike">
                <a:solidFill>
                  <a:schemeClr val="dk1"/>
                </a:solidFill>
                <a:latin typeface="Calibri"/>
                <a:ea typeface="Calibri"/>
                <a:cs typeface="Calibri"/>
                <a:sym typeface="Calibri"/>
              </a:defRPr>
            </a:lvl2pPr>
            <a:lvl3pPr indent="-635000" lvl="2" marL="1371600" marR="0" rtl="0" algn="l">
              <a:lnSpc>
                <a:spcPct val="90000"/>
              </a:lnSpc>
              <a:spcBef>
                <a:spcPts val="1600"/>
              </a:spcBef>
              <a:spcAft>
                <a:spcPts val="0"/>
              </a:spcAft>
              <a:buClr>
                <a:schemeClr val="dk1"/>
              </a:buClr>
              <a:buSzPts val="6400"/>
              <a:buFont typeface="Arial"/>
              <a:buChar char="•"/>
              <a:defRPr b="0" i="0" sz="6400" u="none" cap="none" strike="noStrike">
                <a:solidFill>
                  <a:schemeClr val="dk1"/>
                </a:solidFill>
                <a:latin typeface="Calibri"/>
                <a:ea typeface="Calibri"/>
                <a:cs typeface="Calibri"/>
                <a:sym typeface="Calibri"/>
              </a:defRPr>
            </a:lvl3pPr>
            <a:lvl4pPr indent="-594360" lvl="3" marL="1828800" marR="0" rtl="0" algn="l">
              <a:lnSpc>
                <a:spcPct val="90000"/>
              </a:lnSpc>
              <a:spcBef>
                <a:spcPts val="1600"/>
              </a:spcBef>
              <a:spcAft>
                <a:spcPts val="0"/>
              </a:spcAft>
              <a:buClr>
                <a:schemeClr val="dk1"/>
              </a:buClr>
              <a:buSzPts val="5760"/>
              <a:buFont typeface="Arial"/>
              <a:buChar char="•"/>
              <a:defRPr b="0" i="0" sz="5760" u="none" cap="none" strike="noStrike">
                <a:solidFill>
                  <a:schemeClr val="dk1"/>
                </a:solidFill>
                <a:latin typeface="Calibri"/>
                <a:ea typeface="Calibri"/>
                <a:cs typeface="Calibri"/>
                <a:sym typeface="Calibri"/>
              </a:defRPr>
            </a:lvl4pPr>
            <a:lvl5pPr indent="-594360" lvl="4" marL="2286000" marR="0" rtl="0" algn="l">
              <a:lnSpc>
                <a:spcPct val="90000"/>
              </a:lnSpc>
              <a:spcBef>
                <a:spcPts val="1600"/>
              </a:spcBef>
              <a:spcAft>
                <a:spcPts val="0"/>
              </a:spcAft>
              <a:buClr>
                <a:schemeClr val="dk1"/>
              </a:buClr>
              <a:buSzPts val="5760"/>
              <a:buFont typeface="Arial"/>
              <a:buChar char="•"/>
              <a:defRPr b="0" i="0" sz="5760" u="none" cap="none" strike="noStrike">
                <a:solidFill>
                  <a:schemeClr val="dk1"/>
                </a:solidFill>
                <a:latin typeface="Calibri"/>
                <a:ea typeface="Calibri"/>
                <a:cs typeface="Calibri"/>
                <a:sym typeface="Calibri"/>
              </a:defRPr>
            </a:lvl5pPr>
            <a:lvl6pPr indent="-594360" lvl="5" marL="2743200" marR="0" rtl="0" algn="l">
              <a:lnSpc>
                <a:spcPct val="90000"/>
              </a:lnSpc>
              <a:spcBef>
                <a:spcPts val="1600"/>
              </a:spcBef>
              <a:spcAft>
                <a:spcPts val="0"/>
              </a:spcAft>
              <a:buClr>
                <a:schemeClr val="dk1"/>
              </a:buClr>
              <a:buSzPts val="5760"/>
              <a:buFont typeface="Arial"/>
              <a:buChar char="•"/>
              <a:defRPr b="0" i="0" sz="5760" u="none" cap="none" strike="noStrike">
                <a:solidFill>
                  <a:schemeClr val="dk1"/>
                </a:solidFill>
                <a:latin typeface="Calibri"/>
                <a:ea typeface="Calibri"/>
                <a:cs typeface="Calibri"/>
                <a:sym typeface="Calibri"/>
              </a:defRPr>
            </a:lvl6pPr>
            <a:lvl7pPr indent="-594360" lvl="6" marL="3200400" marR="0" rtl="0" algn="l">
              <a:lnSpc>
                <a:spcPct val="90000"/>
              </a:lnSpc>
              <a:spcBef>
                <a:spcPts val="1600"/>
              </a:spcBef>
              <a:spcAft>
                <a:spcPts val="0"/>
              </a:spcAft>
              <a:buClr>
                <a:schemeClr val="dk1"/>
              </a:buClr>
              <a:buSzPts val="5760"/>
              <a:buFont typeface="Arial"/>
              <a:buChar char="•"/>
              <a:defRPr b="0" i="0" sz="5760" u="none" cap="none" strike="noStrike">
                <a:solidFill>
                  <a:schemeClr val="dk1"/>
                </a:solidFill>
                <a:latin typeface="Calibri"/>
                <a:ea typeface="Calibri"/>
                <a:cs typeface="Calibri"/>
                <a:sym typeface="Calibri"/>
              </a:defRPr>
            </a:lvl7pPr>
            <a:lvl8pPr indent="-594360" lvl="7" marL="3657600" marR="0" rtl="0" algn="l">
              <a:lnSpc>
                <a:spcPct val="90000"/>
              </a:lnSpc>
              <a:spcBef>
                <a:spcPts val="1600"/>
              </a:spcBef>
              <a:spcAft>
                <a:spcPts val="0"/>
              </a:spcAft>
              <a:buClr>
                <a:schemeClr val="dk1"/>
              </a:buClr>
              <a:buSzPts val="5760"/>
              <a:buFont typeface="Arial"/>
              <a:buChar char="•"/>
              <a:defRPr b="0" i="0" sz="5760" u="none" cap="none" strike="noStrike">
                <a:solidFill>
                  <a:schemeClr val="dk1"/>
                </a:solidFill>
                <a:latin typeface="Calibri"/>
                <a:ea typeface="Calibri"/>
                <a:cs typeface="Calibri"/>
                <a:sym typeface="Calibri"/>
              </a:defRPr>
            </a:lvl8pPr>
            <a:lvl9pPr indent="-594359" lvl="8" marL="4114800" marR="0" rtl="0" algn="l">
              <a:lnSpc>
                <a:spcPct val="90000"/>
              </a:lnSpc>
              <a:spcBef>
                <a:spcPts val="1600"/>
              </a:spcBef>
              <a:spcAft>
                <a:spcPts val="0"/>
              </a:spcAft>
              <a:buClr>
                <a:schemeClr val="dk1"/>
              </a:buClr>
              <a:buSzPts val="5760"/>
              <a:buFont typeface="Arial"/>
              <a:buChar char="•"/>
              <a:defRPr b="0" i="0" sz="5760" u="none" cap="none" strike="noStrike">
                <a:solidFill>
                  <a:schemeClr val="dk1"/>
                </a:solidFill>
                <a:latin typeface="Calibri"/>
                <a:ea typeface="Calibri"/>
                <a:cs typeface="Calibri"/>
                <a:sym typeface="Calibri"/>
              </a:defRPr>
            </a:lvl9pPr>
          </a:lstStyle>
          <a:p/>
        </p:txBody>
      </p:sp>
      <p:sp>
        <p:nvSpPr>
          <p:cNvPr id="8" name="Google Shape;8;p2"/>
          <p:cNvSpPr txBox="1"/>
          <p:nvPr>
            <p:ph idx="10" type="dt"/>
          </p:nvPr>
        </p:nvSpPr>
        <p:spPr>
          <a:xfrm>
            <a:off x="2263140" y="20340325"/>
            <a:ext cx="7406640" cy="11684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3840" u="none" cap="none" strike="noStrike">
                <a:solidFill>
                  <a:srgbClr val="8D88A2"/>
                </a:solidFill>
                <a:latin typeface="Calibri"/>
                <a:ea typeface="Calibri"/>
                <a:cs typeface="Calibri"/>
                <a:sym typeface="Calibri"/>
              </a:defRPr>
            </a:lvl1pPr>
            <a:lvl2pPr lvl="1" marR="0" rtl="0" algn="l">
              <a:spcBef>
                <a:spcPts val="0"/>
              </a:spcBef>
              <a:spcAft>
                <a:spcPts val="0"/>
              </a:spcAft>
              <a:buSzPts val="1400"/>
              <a:buNone/>
              <a:defRPr b="0" i="0" sz="5184"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5184"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5184"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5184"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5184"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5184"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5184"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5184" u="none" cap="none" strike="noStrike">
                <a:solidFill>
                  <a:schemeClr val="dk1"/>
                </a:solidFill>
                <a:latin typeface="Calibri"/>
                <a:ea typeface="Calibri"/>
                <a:cs typeface="Calibri"/>
                <a:sym typeface="Calibri"/>
              </a:defRPr>
            </a:lvl9pPr>
          </a:lstStyle>
          <a:p/>
        </p:txBody>
      </p:sp>
      <p:sp>
        <p:nvSpPr>
          <p:cNvPr id="9" name="Google Shape;9;p2"/>
          <p:cNvSpPr txBox="1"/>
          <p:nvPr>
            <p:ph idx="11" type="ftr"/>
          </p:nvPr>
        </p:nvSpPr>
        <p:spPr>
          <a:xfrm>
            <a:off x="10904220" y="20340325"/>
            <a:ext cx="11109960" cy="11684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3840" u="none" cap="none" strike="noStrike">
                <a:solidFill>
                  <a:srgbClr val="8D88A2"/>
                </a:solidFill>
                <a:latin typeface="Calibri"/>
                <a:ea typeface="Calibri"/>
                <a:cs typeface="Calibri"/>
                <a:sym typeface="Calibri"/>
              </a:defRPr>
            </a:lvl1pPr>
            <a:lvl2pPr lvl="1" marR="0" rtl="0" algn="l">
              <a:spcBef>
                <a:spcPts val="0"/>
              </a:spcBef>
              <a:spcAft>
                <a:spcPts val="0"/>
              </a:spcAft>
              <a:buSzPts val="1400"/>
              <a:buNone/>
              <a:defRPr b="0" i="0" sz="5184"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5184"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5184"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5184"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5184"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5184"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5184"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5184" u="none" cap="none" strike="noStrike">
                <a:solidFill>
                  <a:schemeClr val="dk1"/>
                </a:solidFill>
                <a:latin typeface="Calibri"/>
                <a:ea typeface="Calibri"/>
                <a:cs typeface="Calibri"/>
                <a:sym typeface="Calibri"/>
              </a:defRPr>
            </a:lvl9pPr>
          </a:lstStyle>
          <a:p/>
        </p:txBody>
      </p:sp>
      <p:sp>
        <p:nvSpPr>
          <p:cNvPr id="10" name="Google Shape;10;p2"/>
          <p:cNvSpPr txBox="1"/>
          <p:nvPr>
            <p:ph idx="12" type="sldNum"/>
          </p:nvPr>
        </p:nvSpPr>
        <p:spPr>
          <a:xfrm>
            <a:off x="23248620" y="20340325"/>
            <a:ext cx="7406640" cy="11684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3840" u="none" cap="none" strike="noStrike">
                <a:solidFill>
                  <a:srgbClr val="8D88A2"/>
                </a:solidFill>
                <a:latin typeface="Calibri"/>
                <a:ea typeface="Calibri"/>
                <a:cs typeface="Calibri"/>
                <a:sym typeface="Calibri"/>
              </a:defRPr>
            </a:lvl1pPr>
            <a:lvl2pPr indent="0" lvl="1" marL="0" marR="0" rtl="0" algn="r">
              <a:spcBef>
                <a:spcPts val="0"/>
              </a:spcBef>
              <a:buNone/>
              <a:defRPr b="0" i="0" sz="3840" u="none" cap="none" strike="noStrike">
                <a:solidFill>
                  <a:srgbClr val="8D88A2"/>
                </a:solidFill>
                <a:latin typeface="Calibri"/>
                <a:ea typeface="Calibri"/>
                <a:cs typeface="Calibri"/>
                <a:sym typeface="Calibri"/>
              </a:defRPr>
            </a:lvl2pPr>
            <a:lvl3pPr indent="0" lvl="2" marL="0" marR="0" rtl="0" algn="r">
              <a:spcBef>
                <a:spcPts val="0"/>
              </a:spcBef>
              <a:buNone/>
              <a:defRPr b="0" i="0" sz="3840" u="none" cap="none" strike="noStrike">
                <a:solidFill>
                  <a:srgbClr val="8D88A2"/>
                </a:solidFill>
                <a:latin typeface="Calibri"/>
                <a:ea typeface="Calibri"/>
                <a:cs typeface="Calibri"/>
                <a:sym typeface="Calibri"/>
              </a:defRPr>
            </a:lvl3pPr>
            <a:lvl4pPr indent="0" lvl="3" marL="0" marR="0" rtl="0" algn="r">
              <a:spcBef>
                <a:spcPts val="0"/>
              </a:spcBef>
              <a:buNone/>
              <a:defRPr b="0" i="0" sz="3840" u="none" cap="none" strike="noStrike">
                <a:solidFill>
                  <a:srgbClr val="8D88A2"/>
                </a:solidFill>
                <a:latin typeface="Calibri"/>
                <a:ea typeface="Calibri"/>
                <a:cs typeface="Calibri"/>
                <a:sym typeface="Calibri"/>
              </a:defRPr>
            </a:lvl4pPr>
            <a:lvl5pPr indent="0" lvl="4" marL="0" marR="0" rtl="0" algn="r">
              <a:spcBef>
                <a:spcPts val="0"/>
              </a:spcBef>
              <a:buNone/>
              <a:defRPr b="0" i="0" sz="3840" u="none" cap="none" strike="noStrike">
                <a:solidFill>
                  <a:srgbClr val="8D88A2"/>
                </a:solidFill>
                <a:latin typeface="Calibri"/>
                <a:ea typeface="Calibri"/>
                <a:cs typeface="Calibri"/>
                <a:sym typeface="Calibri"/>
              </a:defRPr>
            </a:lvl5pPr>
            <a:lvl6pPr indent="0" lvl="5" marL="0" marR="0" rtl="0" algn="r">
              <a:spcBef>
                <a:spcPts val="0"/>
              </a:spcBef>
              <a:buNone/>
              <a:defRPr b="0" i="0" sz="3840" u="none" cap="none" strike="noStrike">
                <a:solidFill>
                  <a:srgbClr val="8D88A2"/>
                </a:solidFill>
                <a:latin typeface="Calibri"/>
                <a:ea typeface="Calibri"/>
                <a:cs typeface="Calibri"/>
                <a:sym typeface="Calibri"/>
              </a:defRPr>
            </a:lvl6pPr>
            <a:lvl7pPr indent="0" lvl="6" marL="0" marR="0" rtl="0" algn="r">
              <a:spcBef>
                <a:spcPts val="0"/>
              </a:spcBef>
              <a:buNone/>
              <a:defRPr b="0" i="0" sz="3840" u="none" cap="none" strike="noStrike">
                <a:solidFill>
                  <a:srgbClr val="8D88A2"/>
                </a:solidFill>
                <a:latin typeface="Calibri"/>
                <a:ea typeface="Calibri"/>
                <a:cs typeface="Calibri"/>
                <a:sym typeface="Calibri"/>
              </a:defRPr>
            </a:lvl7pPr>
            <a:lvl8pPr indent="0" lvl="7" marL="0" marR="0" rtl="0" algn="r">
              <a:spcBef>
                <a:spcPts val="0"/>
              </a:spcBef>
              <a:buNone/>
              <a:defRPr b="0" i="0" sz="3840" u="none" cap="none" strike="noStrike">
                <a:solidFill>
                  <a:srgbClr val="8D88A2"/>
                </a:solidFill>
                <a:latin typeface="Calibri"/>
                <a:ea typeface="Calibri"/>
                <a:cs typeface="Calibri"/>
                <a:sym typeface="Calibri"/>
              </a:defRPr>
            </a:lvl8pPr>
            <a:lvl9pPr indent="0" lvl="8" marL="0" marR="0" rtl="0" algn="r">
              <a:spcBef>
                <a:spcPts val="0"/>
              </a:spcBef>
              <a:buNone/>
              <a:defRPr b="0" i="0" sz="3840" u="none" cap="none" strike="noStrike">
                <a:solidFill>
                  <a:srgbClr val="8D88A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 Id="rId11" Type="http://schemas.openxmlformats.org/officeDocument/2006/relationships/image" Target="../media/image10.png"/><Relationship Id="rId10" Type="http://schemas.openxmlformats.org/officeDocument/2006/relationships/image" Target="../media/image12.jpg"/><Relationship Id="rId12" Type="http://schemas.openxmlformats.org/officeDocument/2006/relationships/image" Target="../media/image6.png"/><Relationship Id="rId9"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3" name="Shape 83"/>
        <p:cNvGrpSpPr/>
        <p:nvPr/>
      </p:nvGrpSpPr>
      <p:grpSpPr>
        <a:xfrm>
          <a:off x="0" y="0"/>
          <a:ext cx="0" cy="0"/>
          <a:chOff x="0" y="0"/>
          <a:chExt cx="0" cy="0"/>
        </a:xfrm>
      </p:grpSpPr>
      <p:sp>
        <p:nvSpPr>
          <p:cNvPr descr="Purple Header Bar" id="84" name="Google Shape;84;g24803ebc53c_0_0"/>
          <p:cNvSpPr/>
          <p:nvPr/>
        </p:nvSpPr>
        <p:spPr>
          <a:xfrm>
            <a:off x="0" y="0"/>
            <a:ext cx="32918400" cy="4800600"/>
          </a:xfrm>
          <a:prstGeom prst="rect">
            <a:avLst/>
          </a:prstGeom>
          <a:solidFill>
            <a:schemeClr val="accent1"/>
          </a:solidFill>
          <a:ln cap="flat" cmpd="sng" w="12700">
            <a:solidFill>
              <a:srgbClr val="25005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5184" u="none" cap="none" strike="noStrike">
              <a:solidFill>
                <a:schemeClr val="lt1"/>
              </a:solidFill>
              <a:latin typeface="Calibri"/>
              <a:ea typeface="Calibri"/>
              <a:cs typeface="Calibri"/>
              <a:sym typeface="Calibri"/>
            </a:endParaRPr>
          </a:p>
        </p:txBody>
      </p:sp>
      <p:sp>
        <p:nvSpPr>
          <p:cNvPr id="85" name="Google Shape;85;g24803ebc53c_0_0"/>
          <p:cNvSpPr txBox="1"/>
          <p:nvPr>
            <p:ph type="ctrTitle"/>
          </p:nvPr>
        </p:nvSpPr>
        <p:spPr>
          <a:xfrm>
            <a:off x="1143000" y="1153675"/>
            <a:ext cx="28345800" cy="1707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FFFFFF"/>
              </a:buClr>
              <a:buSzPts val="10350"/>
              <a:buFont typeface="Encode Sans Black"/>
              <a:buNone/>
            </a:pPr>
            <a:r>
              <a:rPr b="1" lang="en-US" sz="7850">
                <a:solidFill>
                  <a:srgbClr val="FFFFFF"/>
                </a:solidFill>
                <a:latin typeface="Encode Sans Black"/>
                <a:ea typeface="Encode Sans Black"/>
                <a:cs typeface="Encode Sans Black"/>
                <a:sym typeface="Encode Sans Black"/>
              </a:rPr>
              <a:t>Hexcel - 3d Printed Tool Manufacturing Process Investigation for VARTM Process</a:t>
            </a:r>
            <a:endParaRPr b="1" sz="7850">
              <a:solidFill>
                <a:srgbClr val="FFFFFF"/>
              </a:solidFill>
              <a:latin typeface="Encode Sans Black"/>
              <a:ea typeface="Encode Sans Black"/>
              <a:cs typeface="Encode Sans Black"/>
              <a:sym typeface="Encode Sans Black"/>
            </a:endParaRPr>
          </a:p>
        </p:txBody>
      </p:sp>
      <p:sp>
        <p:nvSpPr>
          <p:cNvPr id="86" name="Google Shape;86;g24803ebc53c_0_0"/>
          <p:cNvSpPr txBox="1"/>
          <p:nvPr/>
        </p:nvSpPr>
        <p:spPr>
          <a:xfrm>
            <a:off x="1168400" y="3950209"/>
            <a:ext cx="20922300" cy="554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000">
                <a:solidFill>
                  <a:srgbClr val="FFFFFF"/>
                </a:solidFill>
                <a:latin typeface="Open Sans"/>
                <a:ea typeface="Open Sans"/>
                <a:cs typeface="Open Sans"/>
                <a:sym typeface="Open Sans"/>
              </a:rPr>
              <a:t>Alexander Massie, </a:t>
            </a:r>
            <a:r>
              <a:rPr lang="en-US" sz="3000">
                <a:solidFill>
                  <a:srgbClr val="FFFFFF"/>
                </a:solidFill>
                <a:latin typeface="Open Sans"/>
                <a:ea typeface="Open Sans"/>
                <a:cs typeface="Open Sans"/>
                <a:sym typeface="Open Sans"/>
              </a:rPr>
              <a:t>Andrew Tong, </a:t>
            </a:r>
            <a:r>
              <a:rPr lang="en-US" sz="3000">
                <a:solidFill>
                  <a:srgbClr val="FFFFFF"/>
                </a:solidFill>
                <a:latin typeface="Open Sans"/>
                <a:ea typeface="Open Sans"/>
                <a:cs typeface="Open Sans"/>
                <a:sym typeface="Open Sans"/>
              </a:rPr>
              <a:t>Catherine Do, Johnny McKinley, </a:t>
            </a:r>
            <a:r>
              <a:rPr lang="en-US" sz="3000">
                <a:solidFill>
                  <a:srgbClr val="FFFFFF"/>
                </a:solidFill>
                <a:latin typeface="Open Sans"/>
                <a:ea typeface="Open Sans"/>
                <a:cs typeface="Open Sans"/>
                <a:sym typeface="Open Sans"/>
              </a:rPr>
              <a:t>Wyatt Markgraf </a:t>
            </a:r>
            <a:endParaRPr sz="3000">
              <a:solidFill>
                <a:srgbClr val="FFFFFF"/>
              </a:solidFill>
              <a:latin typeface="Open Sans"/>
              <a:ea typeface="Open Sans"/>
              <a:cs typeface="Open Sans"/>
              <a:sym typeface="Open Sans"/>
            </a:endParaRPr>
          </a:p>
        </p:txBody>
      </p:sp>
      <p:sp>
        <p:nvSpPr>
          <p:cNvPr id="87" name="Google Shape;87;g24803ebc53c_0_0"/>
          <p:cNvSpPr txBox="1"/>
          <p:nvPr/>
        </p:nvSpPr>
        <p:spPr>
          <a:xfrm>
            <a:off x="1168400" y="5458380"/>
            <a:ext cx="6967800" cy="10436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3700">
                <a:solidFill>
                  <a:schemeClr val="dk1"/>
                </a:solidFill>
                <a:latin typeface="Encode Sans Black"/>
                <a:ea typeface="Encode Sans Black"/>
                <a:cs typeface="Encode Sans Black"/>
                <a:sym typeface="Encode Sans Black"/>
              </a:rPr>
              <a:t>What is VARTM?</a:t>
            </a:r>
            <a:endParaRPr/>
          </a:p>
          <a:p>
            <a:pPr indent="0" lvl="0" marL="0" rtl="0" algn="l">
              <a:spcBef>
                <a:spcPts val="0"/>
              </a:spcBef>
              <a:spcAft>
                <a:spcPts val="0"/>
              </a:spcAft>
              <a:buNone/>
            </a:pPr>
            <a:r>
              <a:rPr b="1" lang="en-US" sz="2300">
                <a:latin typeface="Open Sans"/>
                <a:ea typeface="Open Sans"/>
                <a:cs typeface="Open Sans"/>
                <a:sym typeface="Open Sans"/>
              </a:rPr>
              <a:t>Vacuum-assisted resin transfer molding</a:t>
            </a:r>
            <a:r>
              <a:rPr lang="en-US" sz="2300">
                <a:latin typeface="Open Sans"/>
                <a:ea typeface="Open Sans"/>
                <a:cs typeface="Open Sans"/>
                <a:sym typeface="Open Sans"/>
              </a:rPr>
              <a:t> </a:t>
            </a:r>
            <a:r>
              <a:rPr b="1" lang="en-US" sz="2300">
                <a:latin typeface="Open Sans"/>
                <a:ea typeface="Open Sans"/>
                <a:cs typeface="Open Sans"/>
                <a:sym typeface="Open Sans"/>
              </a:rPr>
              <a:t>(VARTM)</a:t>
            </a:r>
            <a:r>
              <a:rPr lang="en-US" sz="2300">
                <a:latin typeface="Open Sans"/>
                <a:ea typeface="Open Sans"/>
                <a:cs typeface="Open Sans"/>
                <a:sym typeface="Open Sans"/>
              </a:rPr>
              <a:t> is a composite manufacturing process where liquid resin is drawn through a dry reinforcement under a vacuum bag with atmospheric pressure.The use of vacuum allows the resin to spread throughout the mold, impregnating the fibers without the presence of air. The resin is then cured, usually through the application of heat.</a:t>
            </a:r>
            <a:endParaRPr sz="2300">
              <a:latin typeface="Open Sans"/>
              <a:ea typeface="Open Sans"/>
              <a:cs typeface="Open Sans"/>
              <a:sym typeface="Open Sans"/>
            </a:endParaRPr>
          </a:p>
          <a:p>
            <a:pPr indent="0" lvl="0" marL="0" rtl="0" algn="l">
              <a:spcBef>
                <a:spcPts val="0"/>
              </a:spcBef>
              <a:spcAft>
                <a:spcPts val="0"/>
              </a:spcAft>
              <a:buNone/>
            </a:pPr>
            <a:r>
              <a:t/>
            </a:r>
            <a:endParaRPr sz="2300">
              <a:latin typeface="Open Sans"/>
              <a:ea typeface="Open Sans"/>
              <a:cs typeface="Open Sans"/>
              <a:sym typeface="Open Sans"/>
            </a:endParaRPr>
          </a:p>
          <a:p>
            <a:pPr indent="0" lvl="0" marL="0" rtl="0" algn="l">
              <a:spcBef>
                <a:spcPts val="0"/>
              </a:spcBef>
              <a:spcAft>
                <a:spcPts val="0"/>
              </a:spcAft>
              <a:buNone/>
            </a:pPr>
            <a:r>
              <a:rPr lang="en-US" sz="3700">
                <a:solidFill>
                  <a:schemeClr val="dk1"/>
                </a:solidFill>
                <a:latin typeface="Encode Sans Black"/>
                <a:ea typeface="Encode Sans Black"/>
                <a:cs typeface="Encode Sans Black"/>
                <a:sym typeface="Encode Sans Black"/>
              </a:rPr>
              <a:t>Why 3D printed molds?</a:t>
            </a:r>
            <a:endParaRPr/>
          </a:p>
          <a:p>
            <a:pPr indent="0" lvl="0" marL="0" rtl="0" algn="l">
              <a:spcBef>
                <a:spcPts val="0"/>
              </a:spcBef>
              <a:spcAft>
                <a:spcPts val="0"/>
              </a:spcAft>
              <a:buNone/>
            </a:pPr>
            <a:r>
              <a:rPr lang="en-US" sz="2300">
                <a:latin typeface="Open Sans"/>
                <a:ea typeface="Open Sans"/>
                <a:cs typeface="Open Sans"/>
                <a:sym typeface="Open Sans"/>
              </a:rPr>
              <a:t>Most current metal molds are produced with subtractive manufacturing techniques such as CNC machining. These methods are often expensive, completed through third-party vendors, and limit design features. Due to these factors, Hexcel is exploring the use of additive manufacturing (AM) to make rapid prototype molds. Our main objective for this investigation was to research and test the viability of AM materials and surface top coats for use in VARTM processes. </a:t>
            </a:r>
            <a:endParaRPr sz="2300">
              <a:latin typeface="Open Sans"/>
              <a:ea typeface="Open Sans"/>
              <a:cs typeface="Open Sans"/>
              <a:sym typeface="Open Sans"/>
            </a:endParaRPr>
          </a:p>
          <a:p>
            <a:pPr indent="0" lvl="0" marL="0" rtl="0" algn="l">
              <a:spcBef>
                <a:spcPts val="0"/>
              </a:spcBef>
              <a:spcAft>
                <a:spcPts val="0"/>
              </a:spcAft>
              <a:buNone/>
            </a:pPr>
            <a:r>
              <a:t/>
            </a:r>
            <a:endParaRPr sz="2300">
              <a:latin typeface="Open Sans"/>
              <a:ea typeface="Open Sans"/>
              <a:cs typeface="Open Sans"/>
              <a:sym typeface="Open Sans"/>
            </a:endParaRPr>
          </a:p>
          <a:p>
            <a:pPr indent="0" lvl="0" marL="0" rtl="0" algn="l">
              <a:spcBef>
                <a:spcPts val="0"/>
              </a:spcBef>
              <a:spcAft>
                <a:spcPts val="0"/>
              </a:spcAft>
              <a:buNone/>
            </a:pPr>
            <a:r>
              <a:rPr lang="en-US" sz="2300">
                <a:latin typeface="Open Sans"/>
                <a:ea typeface="Open Sans"/>
                <a:cs typeface="Open Sans"/>
                <a:sym typeface="Open Sans"/>
              </a:rPr>
              <a:t>Materials chosen needed to withstand service temperatures up to 150°C, with good vacuum integrity (&lt;0.5 inHg lost in 5 min), and a smooth surface finish.</a:t>
            </a:r>
            <a:endParaRPr sz="3700">
              <a:solidFill>
                <a:schemeClr val="dk1"/>
              </a:solidFill>
              <a:latin typeface="Encode Sans Black"/>
              <a:ea typeface="Encode Sans Black"/>
              <a:cs typeface="Encode Sans Black"/>
              <a:sym typeface="Encode Sans Black"/>
            </a:endParaRPr>
          </a:p>
        </p:txBody>
      </p:sp>
      <p:sp>
        <p:nvSpPr>
          <p:cNvPr descr="Purple box for quick facts" id="88" name="Google Shape;88;g24803ebc53c_0_0"/>
          <p:cNvSpPr/>
          <p:nvPr/>
        </p:nvSpPr>
        <p:spPr>
          <a:xfrm>
            <a:off x="1168400" y="16001900"/>
            <a:ext cx="6967800" cy="4800600"/>
          </a:xfrm>
          <a:prstGeom prst="rect">
            <a:avLst/>
          </a:prstGeom>
          <a:solidFill>
            <a:schemeClr val="accent1"/>
          </a:solidFill>
          <a:ln cap="flat" cmpd="sng" w="12700">
            <a:solidFill>
              <a:srgbClr val="25005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184">
              <a:solidFill>
                <a:schemeClr val="lt1"/>
              </a:solidFill>
              <a:latin typeface="Calibri"/>
              <a:ea typeface="Calibri"/>
              <a:cs typeface="Calibri"/>
              <a:sym typeface="Calibri"/>
            </a:endParaRPr>
          </a:p>
        </p:txBody>
      </p:sp>
      <p:sp>
        <p:nvSpPr>
          <p:cNvPr id="89" name="Google Shape;89;g24803ebc53c_0_0"/>
          <p:cNvSpPr txBox="1"/>
          <p:nvPr/>
        </p:nvSpPr>
        <p:spPr>
          <a:xfrm>
            <a:off x="1515350" y="16848550"/>
            <a:ext cx="6181500" cy="424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Encode Sans Black"/>
                <a:ea typeface="Encode Sans Black"/>
                <a:cs typeface="Encode Sans Black"/>
                <a:sym typeface="Encode Sans Black"/>
              </a:rPr>
              <a:t>Industry Mentors</a:t>
            </a:r>
            <a:endParaRPr/>
          </a:p>
          <a:p>
            <a:pPr indent="0" lvl="0" marL="0" marR="0" rtl="0" algn="l">
              <a:spcBef>
                <a:spcPts val="1200"/>
              </a:spcBef>
              <a:spcAft>
                <a:spcPts val="0"/>
              </a:spcAft>
              <a:buNone/>
            </a:pPr>
            <a:r>
              <a:rPr b="1" lang="en-US" sz="2200">
                <a:solidFill>
                  <a:schemeClr val="lt1"/>
                </a:solidFill>
                <a:latin typeface="Calibri"/>
                <a:ea typeface="Calibri"/>
                <a:cs typeface="Calibri"/>
                <a:sym typeface="Calibri"/>
              </a:rPr>
              <a:t>Tim Carlson - HEXCEL R&amp;T, Lead Capstone Mentor</a:t>
            </a:r>
            <a:endParaRPr b="1" sz="2200">
              <a:solidFill>
                <a:schemeClr val="lt1"/>
              </a:solidFill>
              <a:latin typeface="Calibri"/>
              <a:ea typeface="Calibri"/>
              <a:cs typeface="Calibri"/>
              <a:sym typeface="Calibri"/>
            </a:endParaRPr>
          </a:p>
          <a:p>
            <a:pPr indent="0" lvl="0" marL="0" marR="0" rtl="0" algn="l">
              <a:spcBef>
                <a:spcPts val="1200"/>
              </a:spcBef>
              <a:spcAft>
                <a:spcPts val="0"/>
              </a:spcAft>
              <a:buNone/>
            </a:pPr>
            <a:r>
              <a:rPr b="1" lang="en-US" sz="2200">
                <a:solidFill>
                  <a:schemeClr val="lt1"/>
                </a:solidFill>
                <a:latin typeface="Calibri"/>
                <a:ea typeface="Calibri"/>
                <a:cs typeface="Calibri"/>
                <a:sym typeface="Calibri"/>
              </a:rPr>
              <a:t>Art Bzowka -  HEXCEL, Lead Tech</a:t>
            </a:r>
            <a:endParaRPr b="1" sz="2200">
              <a:solidFill>
                <a:schemeClr val="lt1"/>
              </a:solidFill>
              <a:latin typeface="Calibri"/>
              <a:ea typeface="Calibri"/>
              <a:cs typeface="Calibri"/>
              <a:sym typeface="Calibri"/>
            </a:endParaRPr>
          </a:p>
          <a:p>
            <a:pPr indent="0" lvl="0" marL="0" marR="0" rtl="0" algn="l">
              <a:spcBef>
                <a:spcPts val="1200"/>
              </a:spcBef>
              <a:spcAft>
                <a:spcPts val="0"/>
              </a:spcAft>
              <a:buNone/>
            </a:pPr>
            <a:r>
              <a:t/>
            </a:r>
            <a:endParaRPr b="1" sz="2200">
              <a:solidFill>
                <a:schemeClr val="lt1"/>
              </a:solidFill>
              <a:latin typeface="Calibri"/>
              <a:ea typeface="Calibri"/>
              <a:cs typeface="Calibri"/>
              <a:sym typeface="Calibri"/>
            </a:endParaRPr>
          </a:p>
          <a:p>
            <a:pPr indent="0" lvl="0" marL="0" rtl="0" algn="l">
              <a:spcBef>
                <a:spcPts val="0"/>
              </a:spcBef>
              <a:spcAft>
                <a:spcPts val="0"/>
              </a:spcAft>
              <a:buNone/>
            </a:pPr>
            <a:r>
              <a:rPr b="1" lang="en-US" sz="2800">
                <a:solidFill>
                  <a:schemeClr val="lt1"/>
                </a:solidFill>
                <a:latin typeface="Encode Sans Black"/>
                <a:ea typeface="Encode Sans Black"/>
                <a:cs typeface="Encode Sans Black"/>
                <a:sym typeface="Encode Sans Black"/>
              </a:rPr>
              <a:t>UW Resources</a:t>
            </a:r>
            <a:endParaRPr b="1" sz="2800">
              <a:solidFill>
                <a:schemeClr val="lt1"/>
              </a:solidFill>
              <a:latin typeface="Encode Sans Black"/>
              <a:ea typeface="Encode Sans Black"/>
              <a:cs typeface="Encode Sans Black"/>
              <a:sym typeface="Encode Sans Black"/>
            </a:endParaRPr>
          </a:p>
          <a:p>
            <a:pPr indent="0" lvl="0" marL="0" rtl="0" algn="l">
              <a:spcBef>
                <a:spcPts val="1200"/>
              </a:spcBef>
              <a:spcAft>
                <a:spcPts val="0"/>
              </a:spcAft>
              <a:buNone/>
            </a:pPr>
            <a:r>
              <a:rPr b="1" lang="en-US" sz="2200">
                <a:solidFill>
                  <a:schemeClr val="lt1"/>
                </a:solidFill>
                <a:latin typeface="Calibri"/>
                <a:ea typeface="Calibri"/>
                <a:cs typeface="Calibri"/>
                <a:sym typeface="Calibri"/>
              </a:rPr>
              <a:t>Alex Gray - UW Composites lab</a:t>
            </a:r>
            <a:endParaRPr b="1" sz="2200">
              <a:solidFill>
                <a:schemeClr val="lt1"/>
              </a:solidFill>
              <a:latin typeface="Calibri"/>
              <a:ea typeface="Calibri"/>
              <a:cs typeface="Calibri"/>
              <a:sym typeface="Calibri"/>
            </a:endParaRPr>
          </a:p>
          <a:p>
            <a:pPr indent="0" lvl="0" marL="0" rtl="0" algn="l">
              <a:spcBef>
                <a:spcPts val="1200"/>
              </a:spcBef>
              <a:spcAft>
                <a:spcPts val="0"/>
              </a:spcAft>
              <a:buNone/>
            </a:pPr>
            <a:r>
              <a:rPr b="1" lang="en-US" sz="2200">
                <a:solidFill>
                  <a:schemeClr val="lt1"/>
                </a:solidFill>
                <a:latin typeface="Calibri"/>
                <a:ea typeface="Calibri"/>
                <a:cs typeface="Calibri"/>
                <a:sym typeface="Calibri"/>
              </a:rPr>
              <a:t>Carter Beamish - UW Undergraduate lab coordinator</a:t>
            </a:r>
            <a:endParaRPr b="1" sz="2200">
              <a:solidFill>
                <a:schemeClr val="lt1"/>
              </a:solidFill>
              <a:latin typeface="Calibri"/>
              <a:ea typeface="Calibri"/>
              <a:cs typeface="Calibri"/>
              <a:sym typeface="Calibri"/>
            </a:endParaRPr>
          </a:p>
          <a:p>
            <a:pPr indent="-203200" lvl="0" marL="342900" marR="0" rtl="0" algn="l">
              <a:spcBef>
                <a:spcPts val="1200"/>
              </a:spcBef>
              <a:spcAft>
                <a:spcPts val="0"/>
              </a:spcAft>
              <a:buClr>
                <a:schemeClr val="dk1"/>
              </a:buClr>
              <a:buSzPts val="2200"/>
              <a:buFont typeface="Noto Sans Symbols"/>
              <a:buNone/>
            </a:pPr>
            <a:r>
              <a:t/>
            </a:r>
            <a:endParaRPr sz="2200">
              <a:solidFill>
                <a:srgbClr val="FFFFFF"/>
              </a:solidFill>
              <a:latin typeface="Calibri"/>
              <a:ea typeface="Calibri"/>
              <a:cs typeface="Calibri"/>
              <a:sym typeface="Calibri"/>
            </a:endParaRPr>
          </a:p>
        </p:txBody>
      </p:sp>
      <p:grpSp>
        <p:nvGrpSpPr>
          <p:cNvPr descr="Section Header and gold boundless bar" id="90" name="Google Shape;90;g24803ebc53c_0_0"/>
          <p:cNvGrpSpPr/>
          <p:nvPr/>
        </p:nvGrpSpPr>
        <p:grpSpPr>
          <a:xfrm>
            <a:off x="8956550" y="5381548"/>
            <a:ext cx="6972300" cy="6382140"/>
            <a:chOff x="8848898" y="6545208"/>
            <a:chExt cx="6972300" cy="6008982"/>
          </a:xfrm>
        </p:grpSpPr>
        <p:sp>
          <p:nvSpPr>
            <p:cNvPr descr="Section Header and gold boundless bar" id="91" name="Google Shape;91;g24803ebc53c_0_0"/>
            <p:cNvSpPr txBox="1"/>
            <p:nvPr/>
          </p:nvSpPr>
          <p:spPr>
            <a:xfrm>
              <a:off x="8848898" y="6545208"/>
              <a:ext cx="6972300" cy="666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Encode Sans Black"/>
                  <a:ea typeface="Encode Sans Black"/>
                  <a:cs typeface="Encode Sans Black"/>
                  <a:sym typeface="Encode Sans Black"/>
                </a:rPr>
                <a:t>Methods</a:t>
              </a:r>
              <a:endParaRPr b="1" sz="4000">
                <a:solidFill>
                  <a:schemeClr val="dk1"/>
                </a:solidFill>
                <a:latin typeface="Encode Sans Black"/>
                <a:ea typeface="Encode Sans Black"/>
                <a:cs typeface="Encode Sans Black"/>
                <a:sym typeface="Encode Sans Black"/>
              </a:endParaRPr>
            </a:p>
          </p:txBody>
        </p:sp>
        <p:pic>
          <p:nvPicPr>
            <p:cNvPr descr="Gold boundless bar" id="92" name="Google Shape;92;g24803ebc53c_0_0"/>
            <p:cNvPicPr preferRelativeResize="0"/>
            <p:nvPr/>
          </p:nvPicPr>
          <p:blipFill rotWithShape="1">
            <a:blip r:embed="rId3">
              <a:alphaModFix/>
            </a:blip>
            <a:srcRect b="0" l="0" r="0" t="0"/>
            <a:stretch/>
          </p:blipFill>
          <p:spPr>
            <a:xfrm>
              <a:off x="8848920" y="12441414"/>
              <a:ext cx="1399032" cy="112776"/>
            </a:xfrm>
            <a:prstGeom prst="rect">
              <a:avLst/>
            </a:prstGeom>
            <a:noFill/>
            <a:ln>
              <a:noFill/>
            </a:ln>
          </p:spPr>
        </p:pic>
      </p:grpSp>
      <p:sp>
        <p:nvSpPr>
          <p:cNvPr id="93" name="Google Shape;93;g24803ebc53c_0_0"/>
          <p:cNvSpPr txBox="1"/>
          <p:nvPr/>
        </p:nvSpPr>
        <p:spPr>
          <a:xfrm>
            <a:off x="9042738" y="12344650"/>
            <a:ext cx="6972300" cy="8819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300">
                <a:latin typeface="Open Sans"/>
                <a:ea typeface="Open Sans"/>
                <a:cs typeface="Open Sans"/>
                <a:sym typeface="Open Sans"/>
              </a:rPr>
              <a:t>ULTEM 1010 coupons were coated with three different epoxies using the technical data sheet (TDS) guidelines for curing. Virgin and carbon fiber filled SLS manufactured PEKK were also coated..</a:t>
            </a:r>
            <a:endParaRPr sz="2300">
              <a:latin typeface="Open Sans"/>
              <a:ea typeface="Open Sans"/>
              <a:cs typeface="Open Sans"/>
              <a:sym typeface="Open Sans"/>
            </a:endParaRPr>
          </a:p>
          <a:p>
            <a:pPr indent="0" lvl="0" marL="0" marR="0" rtl="0" algn="l">
              <a:spcBef>
                <a:spcPts val="0"/>
              </a:spcBef>
              <a:spcAft>
                <a:spcPts val="0"/>
              </a:spcAft>
              <a:buNone/>
            </a:pPr>
            <a:r>
              <a:t/>
            </a:r>
            <a:endParaRPr sz="2300">
              <a:latin typeface="Open Sans"/>
              <a:ea typeface="Open Sans"/>
              <a:cs typeface="Open Sans"/>
              <a:sym typeface="Open Sans"/>
            </a:endParaRPr>
          </a:p>
          <a:p>
            <a:pPr indent="0" lvl="0" marL="0" marR="0" rtl="0" algn="l">
              <a:spcBef>
                <a:spcPts val="0"/>
              </a:spcBef>
              <a:spcAft>
                <a:spcPts val="0"/>
              </a:spcAft>
              <a:buNone/>
            </a:pPr>
            <a:r>
              <a:rPr lang="en-US" sz="2300">
                <a:latin typeface="Open Sans"/>
                <a:ea typeface="Open Sans"/>
                <a:cs typeface="Open Sans"/>
                <a:sym typeface="Open Sans"/>
              </a:rPr>
              <a:t>The cured coupons were sanded and tested for vacuum integrity using a vacuum apparatus. TGA and DSC were performed to ensure no further curing was necessary. The vacuum leakage was monitored for 5 minutes, with the passing threshold set at a maximum vacuum loss of 5inHg over 25 minutes. Tape testing was then conducted on the coupons to verify the adequacy of the epoxy-surface bond.</a:t>
            </a:r>
            <a:endParaRPr sz="2300">
              <a:latin typeface="Open Sans"/>
              <a:ea typeface="Open Sans"/>
              <a:cs typeface="Open Sans"/>
              <a:sym typeface="Open Sans"/>
            </a:endParaRPr>
          </a:p>
          <a:p>
            <a:pPr indent="0" lvl="0" marL="0" marR="0" rtl="0" algn="l">
              <a:spcBef>
                <a:spcPts val="0"/>
              </a:spcBef>
              <a:spcAft>
                <a:spcPts val="0"/>
              </a:spcAft>
              <a:buNone/>
            </a:pPr>
            <a:r>
              <a:t/>
            </a:r>
            <a:endParaRPr sz="2300">
              <a:latin typeface="Open Sans"/>
              <a:ea typeface="Open Sans"/>
              <a:cs typeface="Open Sans"/>
              <a:sym typeface="Open Sans"/>
            </a:endParaRPr>
          </a:p>
          <a:p>
            <a:pPr indent="0" lvl="0" marL="0" marR="0" rtl="0" algn="l">
              <a:spcBef>
                <a:spcPts val="0"/>
              </a:spcBef>
              <a:spcAft>
                <a:spcPts val="0"/>
              </a:spcAft>
              <a:buNone/>
            </a:pPr>
            <a:r>
              <a:rPr lang="en-US" sz="2300">
                <a:latin typeface="Open Sans"/>
                <a:ea typeface="Open Sans"/>
                <a:cs typeface="Open Sans"/>
                <a:sym typeface="Open Sans"/>
              </a:rPr>
              <a:t>Upon assessing the vacuum integrity of the coupons, the molds were coated with the most suitable epoxies based on the porosity of the molds. The coated molds were subsequently cured and sanded.</a:t>
            </a:r>
            <a:endParaRPr sz="2300">
              <a:latin typeface="Open Sans"/>
              <a:ea typeface="Open Sans"/>
              <a:cs typeface="Open Sans"/>
              <a:sym typeface="Open Sans"/>
            </a:endParaRPr>
          </a:p>
          <a:p>
            <a:pPr indent="0" lvl="0" marL="0" marR="0" rtl="0" algn="l">
              <a:spcBef>
                <a:spcPts val="0"/>
              </a:spcBef>
              <a:spcAft>
                <a:spcPts val="0"/>
              </a:spcAft>
              <a:buNone/>
            </a:pPr>
            <a:r>
              <a:t/>
            </a:r>
            <a:endParaRPr sz="2100">
              <a:latin typeface="Open Sans"/>
              <a:ea typeface="Open Sans"/>
              <a:cs typeface="Open Sans"/>
              <a:sym typeface="Open Sans"/>
            </a:endParaRPr>
          </a:p>
          <a:p>
            <a:pPr indent="0" lvl="0" marL="0" marR="0" rtl="0" algn="l">
              <a:spcBef>
                <a:spcPts val="0"/>
              </a:spcBef>
              <a:spcAft>
                <a:spcPts val="0"/>
              </a:spcAft>
              <a:buNone/>
            </a:pPr>
            <a:r>
              <a:t/>
            </a:r>
            <a:endParaRPr sz="2100">
              <a:latin typeface="Open Sans"/>
              <a:ea typeface="Open Sans"/>
              <a:cs typeface="Open Sans"/>
              <a:sym typeface="Open Sans"/>
            </a:endParaRPr>
          </a:p>
          <a:p>
            <a:pPr indent="0" lvl="0" marL="0" marR="0" rtl="0" algn="l">
              <a:spcBef>
                <a:spcPts val="0"/>
              </a:spcBef>
              <a:spcAft>
                <a:spcPts val="0"/>
              </a:spcAft>
              <a:buNone/>
            </a:pPr>
            <a:r>
              <a:t/>
            </a:r>
            <a:endParaRPr sz="2100">
              <a:latin typeface="Open Sans"/>
              <a:ea typeface="Open Sans"/>
              <a:cs typeface="Open Sans"/>
              <a:sym typeface="Open Sans"/>
            </a:endParaRPr>
          </a:p>
          <a:p>
            <a:pPr indent="0" lvl="0" marL="0" marR="0" rtl="0" algn="l">
              <a:spcBef>
                <a:spcPts val="0"/>
              </a:spcBef>
              <a:spcAft>
                <a:spcPts val="0"/>
              </a:spcAft>
              <a:buNone/>
            </a:pPr>
            <a:r>
              <a:t/>
            </a:r>
            <a:endParaRPr sz="2100">
              <a:latin typeface="Open Sans"/>
              <a:ea typeface="Open Sans"/>
              <a:cs typeface="Open Sans"/>
              <a:sym typeface="Open Sans"/>
            </a:endParaRPr>
          </a:p>
        </p:txBody>
      </p:sp>
      <p:grpSp>
        <p:nvGrpSpPr>
          <p:cNvPr descr="Section Header and gold boundless bar" id="94" name="Google Shape;94;g24803ebc53c_0_0"/>
          <p:cNvGrpSpPr/>
          <p:nvPr/>
        </p:nvGrpSpPr>
        <p:grpSpPr>
          <a:xfrm>
            <a:off x="16909447" y="5458366"/>
            <a:ext cx="6979578" cy="744588"/>
            <a:chOff x="8949595" y="11715852"/>
            <a:chExt cx="6979578" cy="744588"/>
          </a:xfrm>
        </p:grpSpPr>
        <p:sp>
          <p:nvSpPr>
            <p:cNvPr descr="Section Header placeholder" id="95" name="Google Shape;95;g24803ebc53c_0_0"/>
            <p:cNvSpPr txBox="1"/>
            <p:nvPr/>
          </p:nvSpPr>
          <p:spPr>
            <a:xfrm>
              <a:off x="8956873" y="11715852"/>
              <a:ext cx="69723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Encode Sans Black"/>
                  <a:ea typeface="Encode Sans Black"/>
                  <a:cs typeface="Encode Sans Black"/>
                  <a:sym typeface="Encode Sans Black"/>
                </a:rPr>
                <a:t>Results</a:t>
              </a:r>
              <a:endParaRPr b="1" sz="4000">
                <a:solidFill>
                  <a:schemeClr val="dk1"/>
                </a:solidFill>
                <a:latin typeface="Encode Sans Black"/>
                <a:ea typeface="Encode Sans Black"/>
                <a:cs typeface="Encode Sans Black"/>
                <a:sym typeface="Encode Sans Black"/>
              </a:endParaRPr>
            </a:p>
          </p:txBody>
        </p:sp>
        <p:pic>
          <p:nvPicPr>
            <p:cNvPr descr="gold boundless bar" id="96" name="Google Shape;96;g24803ebc53c_0_0"/>
            <p:cNvPicPr preferRelativeResize="0"/>
            <p:nvPr/>
          </p:nvPicPr>
          <p:blipFill rotWithShape="1">
            <a:blip r:embed="rId3">
              <a:alphaModFix/>
            </a:blip>
            <a:srcRect b="0" l="0" r="0" t="0"/>
            <a:stretch/>
          </p:blipFill>
          <p:spPr>
            <a:xfrm>
              <a:off x="8949595" y="12347664"/>
              <a:ext cx="1399032" cy="112776"/>
            </a:xfrm>
            <a:prstGeom prst="rect">
              <a:avLst/>
            </a:prstGeom>
            <a:noFill/>
            <a:ln>
              <a:noFill/>
            </a:ln>
          </p:spPr>
        </p:pic>
      </p:grpSp>
      <p:grpSp>
        <p:nvGrpSpPr>
          <p:cNvPr descr="Section Header and gold boundless bar" id="97" name="Google Shape;97;g24803ebc53c_0_0"/>
          <p:cNvGrpSpPr/>
          <p:nvPr/>
        </p:nvGrpSpPr>
        <p:grpSpPr>
          <a:xfrm>
            <a:off x="24731298" y="9199287"/>
            <a:ext cx="6972300" cy="790107"/>
            <a:chOff x="8956548" y="11677058"/>
            <a:chExt cx="6972300" cy="790107"/>
          </a:xfrm>
        </p:grpSpPr>
        <p:sp>
          <p:nvSpPr>
            <p:cNvPr descr="Section Header " id="98" name="Google Shape;98;g24803ebc53c_0_0"/>
            <p:cNvSpPr txBox="1"/>
            <p:nvPr/>
          </p:nvSpPr>
          <p:spPr>
            <a:xfrm>
              <a:off x="8956548" y="11677058"/>
              <a:ext cx="69723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Encode Sans Black"/>
                  <a:ea typeface="Encode Sans Black"/>
                  <a:cs typeface="Encode Sans Black"/>
                  <a:sym typeface="Encode Sans Black"/>
                </a:rPr>
                <a:t>Discussion/Conclusion</a:t>
              </a:r>
              <a:endParaRPr b="1" sz="4000">
                <a:solidFill>
                  <a:schemeClr val="dk1"/>
                </a:solidFill>
                <a:latin typeface="Encode Sans Black"/>
                <a:ea typeface="Encode Sans Black"/>
                <a:cs typeface="Encode Sans Black"/>
                <a:sym typeface="Encode Sans Black"/>
              </a:endParaRPr>
            </a:p>
          </p:txBody>
        </p:sp>
        <p:pic>
          <p:nvPicPr>
            <p:cNvPr descr="gold boundless bar" id="99" name="Google Shape;99;g24803ebc53c_0_0"/>
            <p:cNvPicPr preferRelativeResize="0"/>
            <p:nvPr/>
          </p:nvPicPr>
          <p:blipFill rotWithShape="1">
            <a:blip r:embed="rId3">
              <a:alphaModFix/>
            </a:blip>
            <a:srcRect b="0" l="0" r="0" t="0"/>
            <a:stretch/>
          </p:blipFill>
          <p:spPr>
            <a:xfrm>
              <a:off x="9007445" y="12354389"/>
              <a:ext cx="1399032" cy="112776"/>
            </a:xfrm>
            <a:prstGeom prst="rect">
              <a:avLst/>
            </a:prstGeom>
            <a:noFill/>
            <a:ln>
              <a:noFill/>
            </a:ln>
          </p:spPr>
        </p:pic>
      </p:grpSp>
      <p:sp>
        <p:nvSpPr>
          <p:cNvPr id="100" name="Google Shape;100;g24803ebc53c_0_0"/>
          <p:cNvSpPr txBox="1"/>
          <p:nvPr/>
        </p:nvSpPr>
        <p:spPr>
          <a:xfrm>
            <a:off x="16989550" y="6293275"/>
            <a:ext cx="6972300" cy="111594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3700">
                <a:solidFill>
                  <a:schemeClr val="dk1"/>
                </a:solidFill>
                <a:latin typeface="Encode Sans Black"/>
                <a:ea typeface="Encode Sans Black"/>
                <a:cs typeface="Encode Sans Black"/>
                <a:sym typeface="Encode Sans Black"/>
              </a:rPr>
              <a:t>Vacuum Integrity Testing</a:t>
            </a:r>
            <a:endParaRPr sz="2300">
              <a:latin typeface="Open Sans"/>
              <a:ea typeface="Open Sans"/>
              <a:cs typeface="Open Sans"/>
              <a:sym typeface="Open Sans"/>
            </a:endParaRPr>
          </a:p>
          <a:p>
            <a:pPr indent="0" lvl="0" marL="0" rtl="0" algn="l">
              <a:spcBef>
                <a:spcPts val="0"/>
              </a:spcBef>
              <a:spcAft>
                <a:spcPts val="0"/>
              </a:spcAft>
              <a:buNone/>
            </a:pPr>
            <a:r>
              <a:rPr lang="en-US" sz="2300">
                <a:latin typeface="Open Sans"/>
                <a:ea typeface="Open Sans"/>
                <a:cs typeface="Open Sans"/>
                <a:sym typeface="Open Sans"/>
              </a:rPr>
              <a:t>A</a:t>
            </a:r>
            <a:r>
              <a:rPr lang="en-US" sz="2300">
                <a:latin typeface="Open Sans"/>
                <a:ea typeface="Open Sans"/>
                <a:cs typeface="Open Sans"/>
                <a:sym typeface="Open Sans"/>
              </a:rPr>
              <a:t>ll tested surface coats found some success on the coupon level with vacuum integrity. Because of this,  all three coatings were used on larger scale tools  to test the coatings on complex geometries. </a:t>
            </a:r>
            <a:endParaRPr sz="2300">
              <a:latin typeface="Open Sans"/>
              <a:ea typeface="Open Sans"/>
              <a:cs typeface="Open Sans"/>
              <a:sym typeface="Open Sans"/>
            </a:endParaRPr>
          </a:p>
          <a:p>
            <a:pPr indent="0" lvl="0" marL="0" rtl="0" algn="l">
              <a:spcBef>
                <a:spcPts val="0"/>
              </a:spcBef>
              <a:spcAft>
                <a:spcPts val="0"/>
              </a:spcAft>
              <a:buNone/>
            </a:pPr>
            <a:r>
              <a:t/>
            </a:r>
            <a:endParaRPr sz="2300">
              <a:latin typeface="Open Sans"/>
              <a:ea typeface="Open Sans"/>
              <a:cs typeface="Open Sans"/>
              <a:sym typeface="Open Sans"/>
            </a:endParaRPr>
          </a:p>
          <a:p>
            <a:pPr indent="0" lvl="0" marL="0" rtl="0" algn="l">
              <a:spcBef>
                <a:spcPts val="0"/>
              </a:spcBef>
              <a:spcAft>
                <a:spcPts val="0"/>
              </a:spcAft>
              <a:buNone/>
            </a:pPr>
            <a:r>
              <a:rPr lang="en-US" sz="2300">
                <a:latin typeface="Open Sans"/>
                <a:ea typeface="Open Sans"/>
                <a:cs typeface="Open Sans"/>
                <a:sym typeface="Open Sans"/>
              </a:rPr>
              <a:t>Vacuum tests on the larger tools  found the 1611 and 832HT coatings to be the easiest application, with the 1614 resin having significantly less viscosity during application, leading to poor surface integrity post cure. The 1611 and 832 coatings were minimally invasive on the porous structure of the ULTEM 1010, with the 832 having less than ¼” of penetration and 1611 having less than 1/16” penetration. </a:t>
            </a:r>
            <a:endParaRPr sz="2300">
              <a:latin typeface="Open Sans"/>
              <a:ea typeface="Open Sans"/>
              <a:cs typeface="Open Sans"/>
              <a:sym typeface="Open Sans"/>
            </a:endParaRPr>
          </a:p>
          <a:p>
            <a:pPr indent="0" lvl="0" marL="0" rtl="0" algn="l">
              <a:spcBef>
                <a:spcPts val="0"/>
              </a:spcBef>
              <a:spcAft>
                <a:spcPts val="0"/>
              </a:spcAft>
              <a:buNone/>
            </a:pPr>
            <a:r>
              <a:t/>
            </a:r>
            <a:endParaRPr sz="2300">
              <a:latin typeface="Open Sans"/>
              <a:ea typeface="Open Sans"/>
              <a:cs typeface="Open Sans"/>
              <a:sym typeface="Open Sans"/>
            </a:endParaRPr>
          </a:p>
          <a:p>
            <a:pPr indent="0" lvl="0" marL="0" rtl="0" algn="l">
              <a:spcBef>
                <a:spcPts val="0"/>
              </a:spcBef>
              <a:spcAft>
                <a:spcPts val="0"/>
              </a:spcAft>
              <a:buNone/>
            </a:pPr>
            <a:r>
              <a:t/>
            </a:r>
            <a:endParaRPr sz="2300">
              <a:latin typeface="Open Sans"/>
              <a:ea typeface="Open Sans"/>
              <a:cs typeface="Open Sans"/>
              <a:sym typeface="Open Sans"/>
            </a:endParaRPr>
          </a:p>
          <a:p>
            <a:pPr indent="0" lvl="0" marL="0" rtl="0" algn="l">
              <a:spcBef>
                <a:spcPts val="0"/>
              </a:spcBef>
              <a:spcAft>
                <a:spcPts val="0"/>
              </a:spcAft>
              <a:buNone/>
            </a:pPr>
            <a:r>
              <a:t/>
            </a:r>
            <a:endParaRPr sz="2300">
              <a:latin typeface="Open Sans"/>
              <a:ea typeface="Open Sans"/>
              <a:cs typeface="Open Sans"/>
              <a:sym typeface="Open Sans"/>
            </a:endParaRPr>
          </a:p>
          <a:p>
            <a:pPr indent="0" lvl="0" marL="0" rtl="0" algn="l">
              <a:spcBef>
                <a:spcPts val="0"/>
              </a:spcBef>
              <a:spcAft>
                <a:spcPts val="0"/>
              </a:spcAft>
              <a:buNone/>
            </a:pPr>
            <a:r>
              <a:t/>
            </a:r>
            <a:endParaRPr sz="2300">
              <a:latin typeface="Open Sans"/>
              <a:ea typeface="Open Sans"/>
              <a:cs typeface="Open Sans"/>
              <a:sym typeface="Open Sans"/>
            </a:endParaRPr>
          </a:p>
          <a:p>
            <a:pPr indent="0" lvl="0" marL="0" rtl="0" algn="l">
              <a:spcBef>
                <a:spcPts val="0"/>
              </a:spcBef>
              <a:spcAft>
                <a:spcPts val="0"/>
              </a:spcAft>
              <a:buNone/>
            </a:pPr>
            <a:r>
              <a:t/>
            </a:r>
            <a:endParaRPr sz="3700">
              <a:solidFill>
                <a:schemeClr val="dk1"/>
              </a:solidFill>
              <a:latin typeface="Encode Sans Black"/>
              <a:ea typeface="Encode Sans Black"/>
              <a:cs typeface="Encode Sans Black"/>
              <a:sym typeface="Encode Sans Black"/>
            </a:endParaRPr>
          </a:p>
          <a:p>
            <a:pPr indent="0" lvl="0" marL="0" rtl="0" algn="l">
              <a:spcBef>
                <a:spcPts val="0"/>
              </a:spcBef>
              <a:spcAft>
                <a:spcPts val="0"/>
              </a:spcAft>
              <a:buNone/>
            </a:pPr>
            <a:r>
              <a:t/>
            </a:r>
            <a:endParaRPr sz="3700">
              <a:solidFill>
                <a:schemeClr val="dk1"/>
              </a:solidFill>
              <a:latin typeface="Encode Sans Black"/>
              <a:ea typeface="Encode Sans Black"/>
              <a:cs typeface="Encode Sans Black"/>
              <a:sym typeface="Encode Sans Black"/>
            </a:endParaRPr>
          </a:p>
          <a:p>
            <a:pPr indent="0" lvl="0" marL="0" rtl="0" algn="l">
              <a:spcBef>
                <a:spcPts val="0"/>
              </a:spcBef>
              <a:spcAft>
                <a:spcPts val="0"/>
              </a:spcAft>
              <a:buNone/>
            </a:pPr>
            <a:r>
              <a:t/>
            </a:r>
            <a:endParaRPr sz="3700">
              <a:solidFill>
                <a:schemeClr val="dk1"/>
              </a:solidFill>
              <a:latin typeface="Encode Sans Black"/>
              <a:ea typeface="Encode Sans Black"/>
              <a:cs typeface="Encode Sans Black"/>
              <a:sym typeface="Encode Sans Black"/>
            </a:endParaRPr>
          </a:p>
          <a:p>
            <a:pPr indent="0" lvl="0" marL="0" rtl="0" algn="l">
              <a:spcBef>
                <a:spcPts val="0"/>
              </a:spcBef>
              <a:spcAft>
                <a:spcPts val="0"/>
              </a:spcAft>
              <a:buNone/>
            </a:pPr>
            <a:r>
              <a:t/>
            </a:r>
            <a:endParaRPr sz="3700">
              <a:solidFill>
                <a:schemeClr val="dk1"/>
              </a:solidFill>
              <a:latin typeface="Encode Sans Black"/>
              <a:ea typeface="Encode Sans Black"/>
              <a:cs typeface="Encode Sans Black"/>
              <a:sym typeface="Encode Sans Black"/>
            </a:endParaRPr>
          </a:p>
          <a:p>
            <a:pPr indent="0" lvl="0" marL="0" rtl="0" algn="l">
              <a:spcBef>
                <a:spcPts val="0"/>
              </a:spcBef>
              <a:spcAft>
                <a:spcPts val="0"/>
              </a:spcAft>
              <a:buNone/>
            </a:pPr>
            <a:r>
              <a:t/>
            </a:r>
            <a:endParaRPr sz="3700">
              <a:solidFill>
                <a:schemeClr val="dk1"/>
              </a:solidFill>
              <a:latin typeface="Encode Sans Black"/>
              <a:ea typeface="Encode Sans Black"/>
              <a:cs typeface="Encode Sans Black"/>
              <a:sym typeface="Encode Sans Black"/>
            </a:endParaRPr>
          </a:p>
          <a:p>
            <a:pPr indent="0" lvl="0" marL="0" rtl="0" algn="l">
              <a:spcBef>
                <a:spcPts val="0"/>
              </a:spcBef>
              <a:spcAft>
                <a:spcPts val="0"/>
              </a:spcAft>
              <a:buNone/>
            </a:pPr>
            <a:r>
              <a:t/>
            </a:r>
            <a:endParaRPr sz="3700">
              <a:solidFill>
                <a:schemeClr val="dk1"/>
              </a:solidFill>
              <a:latin typeface="Encode Sans Black"/>
              <a:ea typeface="Encode Sans Black"/>
              <a:cs typeface="Encode Sans Black"/>
              <a:sym typeface="Encode Sans Black"/>
            </a:endParaRPr>
          </a:p>
          <a:p>
            <a:pPr indent="0" lvl="0" marL="0" rtl="0" algn="l">
              <a:spcBef>
                <a:spcPts val="0"/>
              </a:spcBef>
              <a:spcAft>
                <a:spcPts val="0"/>
              </a:spcAft>
              <a:buNone/>
            </a:pPr>
            <a:r>
              <a:t/>
            </a:r>
            <a:endParaRPr sz="2300">
              <a:latin typeface="Open Sans"/>
              <a:ea typeface="Open Sans"/>
              <a:cs typeface="Open Sans"/>
              <a:sym typeface="Open Sans"/>
            </a:endParaRPr>
          </a:p>
        </p:txBody>
      </p:sp>
      <p:sp>
        <p:nvSpPr>
          <p:cNvPr id="101" name="Google Shape;101;g24803ebc53c_0_0"/>
          <p:cNvSpPr txBox="1"/>
          <p:nvPr/>
        </p:nvSpPr>
        <p:spPr>
          <a:xfrm>
            <a:off x="24746974" y="10149199"/>
            <a:ext cx="6972300" cy="12652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300">
                <a:latin typeface="Open Sans"/>
                <a:ea typeface="Open Sans"/>
                <a:cs typeface="Open Sans"/>
                <a:sym typeface="Open Sans"/>
              </a:rPr>
              <a:t>We found all 3 high temperature surface epoxies to be viable but some with more ease than others. Notably, the BJB materials 1611 held </a:t>
            </a:r>
            <a:r>
              <a:rPr lang="en-US" sz="2300">
                <a:latin typeface="Open Sans"/>
                <a:ea typeface="Open Sans"/>
                <a:cs typeface="Open Sans"/>
                <a:sym typeface="Open Sans"/>
              </a:rPr>
              <a:t>vacuum</a:t>
            </a:r>
            <a:r>
              <a:rPr lang="en-US" sz="2300">
                <a:latin typeface="Open Sans"/>
                <a:ea typeface="Open Sans"/>
                <a:cs typeface="Open Sans"/>
                <a:sym typeface="Open Sans"/>
              </a:rPr>
              <a:t> with only 1 coat followed by post cure, while 1614 and 832HT required minimum of 2 coats depending on the tool. The Ultem 1010 filament proved to withstand temperatures up to 450℃ before </a:t>
            </a:r>
            <a:r>
              <a:rPr lang="en-US" sz="2300">
                <a:latin typeface="Open Sans"/>
                <a:ea typeface="Open Sans"/>
                <a:cs typeface="Open Sans"/>
                <a:sym typeface="Open Sans"/>
              </a:rPr>
              <a:t>degradation</a:t>
            </a:r>
            <a:r>
              <a:rPr lang="en-US" sz="2300">
                <a:latin typeface="Open Sans"/>
                <a:ea typeface="Open Sans"/>
                <a:cs typeface="Open Sans"/>
                <a:sym typeface="Open Sans"/>
              </a:rPr>
              <a:t> as shown by TGA, and if the tools are printed in a top down orientation, the tool is much less porous allowing vacuum to hold much easier. Sanding was necessary for all surface coats as they often cured in an uneven way and was also necessary to maintain tolerances. </a:t>
            </a:r>
            <a:endParaRPr sz="2300">
              <a:latin typeface="Open Sans"/>
              <a:ea typeface="Open Sans"/>
              <a:cs typeface="Open Sans"/>
              <a:sym typeface="Open Sans"/>
            </a:endParaRPr>
          </a:p>
          <a:p>
            <a:pPr indent="0" lvl="0" marL="0" marR="0" rtl="0" algn="l">
              <a:spcBef>
                <a:spcPts val="0"/>
              </a:spcBef>
              <a:spcAft>
                <a:spcPts val="0"/>
              </a:spcAft>
              <a:buNone/>
            </a:pPr>
            <a:r>
              <a:t/>
            </a:r>
            <a:endParaRPr sz="2300">
              <a:latin typeface="Open Sans"/>
              <a:ea typeface="Open Sans"/>
              <a:cs typeface="Open Sans"/>
              <a:sym typeface="Open Sans"/>
            </a:endParaRPr>
          </a:p>
          <a:p>
            <a:pPr indent="0" lvl="0" marL="0" marR="0" rtl="0" algn="l">
              <a:spcBef>
                <a:spcPts val="0"/>
              </a:spcBef>
              <a:spcAft>
                <a:spcPts val="0"/>
              </a:spcAft>
              <a:buNone/>
            </a:pPr>
            <a:r>
              <a:rPr lang="en-US" sz="2300">
                <a:latin typeface="Open Sans"/>
                <a:ea typeface="Open Sans"/>
                <a:cs typeface="Open Sans"/>
                <a:sym typeface="Open Sans"/>
              </a:rPr>
              <a:t>Another goal of this project was to </a:t>
            </a:r>
            <a:r>
              <a:rPr lang="en-US" sz="2300">
                <a:latin typeface="Open Sans"/>
                <a:ea typeface="Open Sans"/>
                <a:cs typeface="Open Sans"/>
                <a:sym typeface="Open Sans"/>
              </a:rPr>
              <a:t>determine</a:t>
            </a:r>
            <a:r>
              <a:rPr lang="en-US" sz="2300">
                <a:latin typeface="Open Sans"/>
                <a:ea typeface="Open Sans"/>
                <a:cs typeface="Open Sans"/>
                <a:sym typeface="Open Sans"/>
              </a:rPr>
              <a:t> how cost effective 3D printing tools are compared to traditional </a:t>
            </a:r>
            <a:r>
              <a:rPr lang="en-US" sz="2300">
                <a:latin typeface="Open Sans"/>
                <a:ea typeface="Open Sans"/>
                <a:cs typeface="Open Sans"/>
                <a:sym typeface="Open Sans"/>
              </a:rPr>
              <a:t>aluminium</a:t>
            </a:r>
            <a:r>
              <a:rPr lang="en-US" sz="2300">
                <a:latin typeface="Open Sans"/>
                <a:ea typeface="Open Sans"/>
                <a:cs typeface="Open Sans"/>
                <a:sym typeface="Open Sans"/>
              </a:rPr>
              <a:t> machined </a:t>
            </a:r>
            <a:r>
              <a:rPr lang="en-US" sz="2300">
                <a:latin typeface="Open Sans"/>
                <a:ea typeface="Open Sans"/>
                <a:cs typeface="Open Sans"/>
                <a:sym typeface="Open Sans"/>
              </a:rPr>
              <a:t>tools</a:t>
            </a:r>
            <a:r>
              <a:rPr lang="en-US" sz="2300">
                <a:latin typeface="Open Sans"/>
                <a:ea typeface="Open Sans"/>
                <a:cs typeface="Open Sans"/>
                <a:sym typeface="Open Sans"/>
              </a:rPr>
              <a:t>. To make the complex geometry tool (see figure 2), this would have cost roughly $7,250 to be machined from 6060 T6 aluminium at a shop in Kent WA. Whereas printing with Ultem 1010 would require a high temperature 3D printer costing $15,000-$100,000 and roughly $1,000 worth of filament ($200/kg). After the </a:t>
            </a:r>
            <a:r>
              <a:rPr lang="en-US" sz="2300">
                <a:latin typeface="Open Sans"/>
                <a:ea typeface="Open Sans"/>
                <a:cs typeface="Open Sans"/>
                <a:sym typeface="Open Sans"/>
              </a:rPr>
              <a:t>initial</a:t>
            </a:r>
            <a:r>
              <a:rPr lang="en-US" sz="2300">
                <a:latin typeface="Open Sans"/>
                <a:ea typeface="Open Sans"/>
                <a:cs typeface="Open Sans"/>
                <a:sym typeface="Open Sans"/>
              </a:rPr>
              <a:t> investment of a high temp. 3D printer, tools could be printed at a cheaper cost with quicker turn arounds. Typical lead times are a few weeks from a machine shop whereas 3D printed tools could be done in several days.</a:t>
            </a:r>
            <a:endParaRPr sz="2300">
              <a:latin typeface="Open Sans"/>
              <a:ea typeface="Open Sans"/>
              <a:cs typeface="Open Sans"/>
              <a:sym typeface="Open Sans"/>
            </a:endParaRPr>
          </a:p>
          <a:p>
            <a:pPr indent="0" lvl="0" marL="0" marR="0" rtl="0" algn="l">
              <a:spcBef>
                <a:spcPts val="0"/>
              </a:spcBef>
              <a:spcAft>
                <a:spcPts val="0"/>
              </a:spcAft>
              <a:buNone/>
            </a:pPr>
            <a:r>
              <a:t/>
            </a:r>
            <a:endParaRPr sz="2100">
              <a:latin typeface="Open Sans"/>
              <a:ea typeface="Open Sans"/>
              <a:cs typeface="Open Sans"/>
              <a:sym typeface="Open Sans"/>
            </a:endParaRPr>
          </a:p>
          <a:p>
            <a:pPr indent="0" lvl="0" marL="0" marR="0" rtl="0" algn="l">
              <a:spcBef>
                <a:spcPts val="0"/>
              </a:spcBef>
              <a:spcAft>
                <a:spcPts val="0"/>
              </a:spcAft>
              <a:buNone/>
            </a:pPr>
            <a:r>
              <a:t/>
            </a:r>
            <a:endParaRPr sz="2100">
              <a:latin typeface="Open Sans"/>
              <a:ea typeface="Open Sans"/>
              <a:cs typeface="Open Sans"/>
              <a:sym typeface="Open Sans"/>
            </a:endParaRPr>
          </a:p>
          <a:p>
            <a:pPr indent="0" lvl="0" marL="0" marR="0" rtl="0" algn="l">
              <a:spcBef>
                <a:spcPts val="0"/>
              </a:spcBef>
              <a:spcAft>
                <a:spcPts val="0"/>
              </a:spcAft>
              <a:buNone/>
            </a:pPr>
            <a:r>
              <a:t/>
            </a:r>
            <a:endParaRPr sz="2100">
              <a:latin typeface="Open Sans"/>
              <a:ea typeface="Open Sans"/>
              <a:cs typeface="Open Sans"/>
              <a:sym typeface="Open Sans"/>
            </a:endParaRPr>
          </a:p>
          <a:p>
            <a:pPr indent="0" lvl="0" marL="0" marR="0" rtl="0" algn="l">
              <a:spcBef>
                <a:spcPts val="0"/>
              </a:spcBef>
              <a:spcAft>
                <a:spcPts val="0"/>
              </a:spcAft>
              <a:buNone/>
            </a:pPr>
            <a:r>
              <a:t/>
            </a:r>
            <a:endParaRPr sz="2100">
              <a:solidFill>
                <a:srgbClr val="000000"/>
              </a:solidFill>
              <a:latin typeface="Open Sans"/>
              <a:ea typeface="Open Sans"/>
              <a:cs typeface="Open Sans"/>
              <a:sym typeface="Open Sans"/>
            </a:endParaRPr>
          </a:p>
          <a:p>
            <a:pPr indent="0" lvl="0" marL="0" marR="0" rtl="0" algn="l">
              <a:spcBef>
                <a:spcPts val="0"/>
              </a:spcBef>
              <a:spcAft>
                <a:spcPts val="0"/>
              </a:spcAft>
              <a:buNone/>
            </a:pPr>
            <a:r>
              <a:t/>
            </a:r>
            <a:endParaRPr sz="2100">
              <a:solidFill>
                <a:srgbClr val="000000"/>
              </a:solidFill>
              <a:latin typeface="Open Sans"/>
              <a:ea typeface="Open Sans"/>
              <a:cs typeface="Open Sans"/>
              <a:sym typeface="Open Sans"/>
            </a:endParaRPr>
          </a:p>
          <a:p>
            <a:pPr indent="0" lvl="0" marL="0" marR="0" rtl="0" algn="l">
              <a:spcBef>
                <a:spcPts val="0"/>
              </a:spcBef>
              <a:spcAft>
                <a:spcPts val="0"/>
              </a:spcAft>
              <a:buNone/>
            </a:pPr>
            <a:r>
              <a:t/>
            </a:r>
            <a:endParaRPr sz="2100">
              <a:solidFill>
                <a:schemeClr val="dk1"/>
              </a:solidFill>
              <a:latin typeface="Open Sans"/>
              <a:ea typeface="Open Sans"/>
              <a:cs typeface="Open Sans"/>
              <a:sym typeface="Open Sans"/>
            </a:endParaRPr>
          </a:p>
        </p:txBody>
      </p:sp>
      <p:pic>
        <p:nvPicPr>
          <p:cNvPr descr="gold boundless bar" id="102" name="Google Shape;102;g24803ebc53c_0_0"/>
          <p:cNvPicPr preferRelativeResize="0"/>
          <p:nvPr/>
        </p:nvPicPr>
        <p:blipFill rotWithShape="1">
          <a:blip r:embed="rId3">
            <a:alphaModFix/>
          </a:blip>
          <a:srcRect b="0" l="0" r="0" t="0"/>
          <a:stretch/>
        </p:blipFill>
        <p:spPr>
          <a:xfrm>
            <a:off x="17045920" y="20885284"/>
            <a:ext cx="1399032" cy="112776"/>
          </a:xfrm>
          <a:prstGeom prst="rect">
            <a:avLst/>
          </a:prstGeom>
          <a:noFill/>
          <a:ln>
            <a:noFill/>
          </a:ln>
        </p:spPr>
      </p:pic>
      <p:pic>
        <p:nvPicPr>
          <p:cNvPr descr="Gold Boundless Bar" id="103" name="Google Shape;103;g24803ebc53c_0_0" title="Gold Boundless Bar"/>
          <p:cNvPicPr preferRelativeResize="0"/>
          <p:nvPr/>
        </p:nvPicPr>
        <p:blipFill rotWithShape="1">
          <a:blip r:embed="rId4">
            <a:alphaModFix/>
          </a:blip>
          <a:srcRect b="0" l="0" r="0" t="0"/>
          <a:stretch/>
        </p:blipFill>
        <p:spPr>
          <a:xfrm>
            <a:off x="1143000" y="2534613"/>
            <a:ext cx="3877056" cy="950976"/>
          </a:xfrm>
          <a:prstGeom prst="rect">
            <a:avLst/>
          </a:prstGeom>
          <a:noFill/>
          <a:ln>
            <a:noFill/>
          </a:ln>
        </p:spPr>
      </p:pic>
      <p:cxnSp>
        <p:nvCxnSpPr>
          <p:cNvPr descr="Gold rule line divider" id="104" name="Google Shape;104;g24803ebc53c_0_0"/>
          <p:cNvCxnSpPr/>
          <p:nvPr/>
        </p:nvCxnSpPr>
        <p:spPr>
          <a:xfrm>
            <a:off x="8598568" y="5458380"/>
            <a:ext cx="0" cy="15344100"/>
          </a:xfrm>
          <a:prstGeom prst="straightConnector1">
            <a:avLst/>
          </a:prstGeom>
          <a:noFill/>
          <a:ln cap="flat" cmpd="sng" w="9525">
            <a:solidFill>
              <a:schemeClr val="lt1"/>
            </a:solidFill>
            <a:prstDash val="solid"/>
            <a:miter lim="800000"/>
            <a:headEnd len="sm" w="sm" type="none"/>
            <a:tailEnd len="sm" w="sm" type="none"/>
          </a:ln>
        </p:spPr>
      </p:cxnSp>
      <p:cxnSp>
        <p:nvCxnSpPr>
          <p:cNvPr descr="Gold rule line divider" id="105" name="Google Shape;105;g24803ebc53c_0_0"/>
          <p:cNvCxnSpPr/>
          <p:nvPr/>
        </p:nvCxnSpPr>
        <p:spPr>
          <a:xfrm>
            <a:off x="16459200" y="5466535"/>
            <a:ext cx="0" cy="15344100"/>
          </a:xfrm>
          <a:prstGeom prst="straightConnector1">
            <a:avLst/>
          </a:prstGeom>
          <a:noFill/>
          <a:ln cap="flat" cmpd="sng" w="9525">
            <a:solidFill>
              <a:schemeClr val="lt1"/>
            </a:solidFill>
            <a:prstDash val="solid"/>
            <a:miter lim="800000"/>
            <a:headEnd len="sm" w="sm" type="none"/>
            <a:tailEnd len="sm" w="sm" type="none"/>
          </a:ln>
        </p:spPr>
      </p:cxnSp>
      <p:cxnSp>
        <p:nvCxnSpPr>
          <p:cNvPr descr="Gold rule line divider" id="106" name="Google Shape;106;g24803ebc53c_0_0"/>
          <p:cNvCxnSpPr/>
          <p:nvPr/>
        </p:nvCxnSpPr>
        <p:spPr>
          <a:xfrm>
            <a:off x="24346568" y="5458380"/>
            <a:ext cx="0" cy="15344100"/>
          </a:xfrm>
          <a:prstGeom prst="straightConnector1">
            <a:avLst/>
          </a:prstGeom>
          <a:noFill/>
          <a:ln cap="flat" cmpd="sng" w="9525">
            <a:solidFill>
              <a:schemeClr val="lt1"/>
            </a:solidFill>
            <a:prstDash val="solid"/>
            <a:miter lim="800000"/>
            <a:headEnd len="sm" w="sm" type="none"/>
            <a:tailEnd len="sm" w="sm" type="none"/>
          </a:ln>
        </p:spPr>
      </p:cxnSp>
      <p:pic>
        <p:nvPicPr>
          <p:cNvPr descr="White Block W" id="107" name="Google Shape;107;g24803ebc53c_0_0"/>
          <p:cNvPicPr preferRelativeResize="0"/>
          <p:nvPr/>
        </p:nvPicPr>
        <p:blipFill rotWithShape="1">
          <a:blip r:embed="rId5">
            <a:alphaModFix/>
          </a:blip>
          <a:srcRect b="0" l="0" r="0" t="0"/>
          <a:stretch/>
        </p:blipFill>
        <p:spPr>
          <a:xfrm>
            <a:off x="27797760" y="2147368"/>
            <a:ext cx="3974593" cy="2685980"/>
          </a:xfrm>
          <a:prstGeom prst="rect">
            <a:avLst/>
          </a:prstGeom>
          <a:noFill/>
          <a:ln>
            <a:noFill/>
          </a:ln>
        </p:spPr>
      </p:pic>
      <p:sp>
        <p:nvSpPr>
          <p:cNvPr id="108" name="Google Shape;108;g24803ebc53c_0_0"/>
          <p:cNvSpPr txBox="1"/>
          <p:nvPr/>
        </p:nvSpPr>
        <p:spPr>
          <a:xfrm>
            <a:off x="1092200" y="15918213"/>
            <a:ext cx="5595900" cy="7542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700">
                <a:solidFill>
                  <a:schemeClr val="dk1"/>
                </a:solidFill>
                <a:latin typeface="Encode Sans Black"/>
                <a:ea typeface="Encode Sans Black"/>
                <a:cs typeface="Encode Sans Black"/>
                <a:sym typeface="Encode Sans Black"/>
              </a:rPr>
              <a:t>Acknowledgments</a:t>
            </a:r>
            <a:r>
              <a:rPr lang="en-US" sz="3300">
                <a:solidFill>
                  <a:schemeClr val="dk1"/>
                </a:solidFill>
                <a:latin typeface="Encode Sans Black"/>
                <a:ea typeface="Encode Sans Black"/>
                <a:cs typeface="Encode Sans Black"/>
                <a:sym typeface="Encode Sans Black"/>
              </a:rPr>
              <a:t> </a:t>
            </a:r>
            <a:endParaRPr>
              <a:solidFill>
                <a:schemeClr val="dk1"/>
              </a:solidFill>
              <a:latin typeface="Encode Sans Black"/>
              <a:ea typeface="Encode Sans Black"/>
              <a:cs typeface="Encode Sans Black"/>
              <a:sym typeface="Encode Sans Black"/>
            </a:endParaRPr>
          </a:p>
        </p:txBody>
      </p:sp>
      <p:grpSp>
        <p:nvGrpSpPr>
          <p:cNvPr id="109" name="Google Shape;109;g24803ebc53c_0_0"/>
          <p:cNvGrpSpPr/>
          <p:nvPr/>
        </p:nvGrpSpPr>
        <p:grpSpPr>
          <a:xfrm>
            <a:off x="9073057" y="6293277"/>
            <a:ext cx="6979638" cy="4510012"/>
            <a:chOff x="9060950" y="6116313"/>
            <a:chExt cx="6960150" cy="4468012"/>
          </a:xfrm>
        </p:grpSpPr>
        <p:pic>
          <p:nvPicPr>
            <p:cNvPr id="110" name="Google Shape;110;g24803ebc53c_0_0"/>
            <p:cNvPicPr preferRelativeResize="0"/>
            <p:nvPr/>
          </p:nvPicPr>
          <p:blipFill rotWithShape="1">
            <a:blip r:embed="rId6">
              <a:alphaModFix/>
            </a:blip>
            <a:srcRect b="19731" l="0" r="4933" t="35588"/>
            <a:stretch/>
          </p:blipFill>
          <p:spPr>
            <a:xfrm>
              <a:off x="9060950" y="6116312"/>
              <a:ext cx="3550698" cy="2225050"/>
            </a:xfrm>
            <a:prstGeom prst="rect">
              <a:avLst/>
            </a:prstGeom>
            <a:noFill/>
            <a:ln>
              <a:noFill/>
            </a:ln>
            <a:effectLst>
              <a:outerShdw blurRad="57150" rotWithShape="0" algn="bl" dir="5400000" dist="19050">
                <a:schemeClr val="lt2">
                  <a:alpha val="50000"/>
                </a:schemeClr>
              </a:outerShdw>
            </a:effectLst>
          </p:spPr>
        </p:pic>
        <p:pic>
          <p:nvPicPr>
            <p:cNvPr id="111" name="Google Shape;111;g24803ebc53c_0_0"/>
            <p:cNvPicPr preferRelativeResize="0"/>
            <p:nvPr/>
          </p:nvPicPr>
          <p:blipFill rotWithShape="1">
            <a:blip r:embed="rId7">
              <a:alphaModFix/>
            </a:blip>
            <a:srcRect b="0" l="0" r="0" t="13322"/>
            <a:stretch/>
          </p:blipFill>
          <p:spPr>
            <a:xfrm>
              <a:off x="12579425" y="6116325"/>
              <a:ext cx="3422577" cy="2225027"/>
            </a:xfrm>
            <a:prstGeom prst="rect">
              <a:avLst/>
            </a:prstGeom>
            <a:noFill/>
            <a:ln>
              <a:noFill/>
            </a:ln>
            <a:effectLst>
              <a:outerShdw blurRad="57150" rotWithShape="0" algn="bl" dir="5400000" dist="19050">
                <a:schemeClr val="lt2">
                  <a:alpha val="50000"/>
                </a:schemeClr>
              </a:outerShdw>
            </a:effectLst>
          </p:spPr>
        </p:pic>
        <p:pic>
          <p:nvPicPr>
            <p:cNvPr id="112" name="Google Shape;112;g24803ebc53c_0_0"/>
            <p:cNvPicPr preferRelativeResize="0"/>
            <p:nvPr/>
          </p:nvPicPr>
          <p:blipFill rotWithShape="1">
            <a:blip r:embed="rId8">
              <a:alphaModFix/>
            </a:blip>
            <a:srcRect b="16263" l="0" r="0" t="39055"/>
            <a:stretch/>
          </p:blipFill>
          <p:spPr>
            <a:xfrm>
              <a:off x="9060950" y="8341350"/>
              <a:ext cx="3550698" cy="2225024"/>
            </a:xfrm>
            <a:prstGeom prst="rect">
              <a:avLst/>
            </a:prstGeom>
            <a:noFill/>
            <a:ln>
              <a:noFill/>
            </a:ln>
            <a:effectLst>
              <a:outerShdw blurRad="57150" rotWithShape="0" algn="bl" dir="5400000" dist="19050">
                <a:schemeClr val="lt2">
                  <a:alpha val="50000"/>
                </a:schemeClr>
              </a:outerShdw>
            </a:effectLst>
          </p:spPr>
        </p:pic>
        <p:pic>
          <p:nvPicPr>
            <p:cNvPr id="113" name="Google Shape;113;g24803ebc53c_0_0"/>
            <p:cNvPicPr preferRelativeResize="0"/>
            <p:nvPr/>
          </p:nvPicPr>
          <p:blipFill rotWithShape="1">
            <a:blip r:embed="rId9">
              <a:alphaModFix/>
            </a:blip>
            <a:srcRect b="0" l="0" r="12280" t="0"/>
            <a:stretch/>
          </p:blipFill>
          <p:spPr>
            <a:xfrm rot="5400000">
              <a:off x="13194888" y="7758113"/>
              <a:ext cx="2242975" cy="3409449"/>
            </a:xfrm>
            <a:prstGeom prst="rect">
              <a:avLst/>
            </a:prstGeom>
            <a:noFill/>
            <a:ln>
              <a:noFill/>
            </a:ln>
            <a:effectLst>
              <a:outerShdw blurRad="57150" rotWithShape="0" algn="bl" dir="5400000" dist="19050">
                <a:schemeClr val="lt2">
                  <a:alpha val="50000"/>
                </a:schemeClr>
              </a:outerShdw>
            </a:effectLst>
          </p:spPr>
        </p:pic>
      </p:grpSp>
      <p:grpSp>
        <p:nvGrpSpPr>
          <p:cNvPr id="114" name="Google Shape;114;g24803ebc53c_0_0"/>
          <p:cNvGrpSpPr/>
          <p:nvPr/>
        </p:nvGrpSpPr>
        <p:grpSpPr>
          <a:xfrm>
            <a:off x="24804131" y="5503703"/>
            <a:ext cx="7282628" cy="2992482"/>
            <a:chOff x="19231781" y="5466526"/>
            <a:chExt cx="11654069" cy="4488499"/>
          </a:xfrm>
        </p:grpSpPr>
        <p:pic>
          <p:nvPicPr>
            <p:cNvPr id="115" name="Google Shape;115;g24803ebc53c_0_0"/>
            <p:cNvPicPr preferRelativeResize="0"/>
            <p:nvPr/>
          </p:nvPicPr>
          <p:blipFill rotWithShape="1">
            <a:blip r:embed="rId10">
              <a:alphaModFix/>
            </a:blip>
            <a:srcRect b="10439" l="7900" r="11232" t="18401"/>
            <a:stretch/>
          </p:blipFill>
          <p:spPr>
            <a:xfrm rot="-5400000">
              <a:off x="26008538" y="5077713"/>
              <a:ext cx="4488499" cy="5266125"/>
            </a:xfrm>
            <a:prstGeom prst="rect">
              <a:avLst/>
            </a:prstGeom>
            <a:noFill/>
            <a:ln>
              <a:noFill/>
            </a:ln>
            <a:effectLst>
              <a:outerShdw blurRad="57150" rotWithShape="0" algn="bl" dir="5400000" dist="19050">
                <a:schemeClr val="lt2">
                  <a:alpha val="50000"/>
                </a:schemeClr>
              </a:outerShdw>
            </a:effectLst>
          </p:spPr>
        </p:pic>
        <p:pic>
          <p:nvPicPr>
            <p:cNvPr id="116" name="Google Shape;116;g24803ebc53c_0_0"/>
            <p:cNvPicPr preferRelativeResize="0"/>
            <p:nvPr/>
          </p:nvPicPr>
          <p:blipFill rotWithShape="1">
            <a:blip r:embed="rId11">
              <a:alphaModFix/>
            </a:blip>
            <a:srcRect b="20095" l="0" r="0" t="27910"/>
            <a:stretch/>
          </p:blipFill>
          <p:spPr>
            <a:xfrm>
              <a:off x="19231781" y="5520627"/>
              <a:ext cx="6387944" cy="4428252"/>
            </a:xfrm>
            <a:prstGeom prst="rect">
              <a:avLst/>
            </a:prstGeom>
            <a:noFill/>
            <a:ln>
              <a:noFill/>
            </a:ln>
            <a:effectLst>
              <a:outerShdw blurRad="57150" rotWithShape="0" algn="bl" dir="5400000" dist="57150">
                <a:schemeClr val="lt2">
                  <a:alpha val="50000"/>
                </a:schemeClr>
              </a:outerShdw>
            </a:effectLst>
          </p:spPr>
        </p:pic>
      </p:grpSp>
      <p:sp>
        <p:nvSpPr>
          <p:cNvPr id="117" name="Google Shape;117;g24803ebc53c_0_0"/>
          <p:cNvSpPr txBox="1"/>
          <p:nvPr/>
        </p:nvSpPr>
        <p:spPr>
          <a:xfrm>
            <a:off x="9035700" y="10885975"/>
            <a:ext cx="66816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i="1" lang="en-US" sz="1900">
                <a:latin typeface="Open Sans"/>
                <a:ea typeface="Open Sans"/>
                <a:cs typeface="Open Sans"/>
                <a:sym typeface="Open Sans"/>
              </a:rPr>
              <a:t>Figure 1. Left to right: ULTEM Coupons; epoxy coating; vacuum integrity testing; tape testing.</a:t>
            </a:r>
            <a:endParaRPr i="1" sz="1900">
              <a:latin typeface="Open Sans"/>
              <a:ea typeface="Open Sans"/>
              <a:cs typeface="Open Sans"/>
              <a:sym typeface="Open Sans"/>
            </a:endParaRPr>
          </a:p>
        </p:txBody>
      </p:sp>
      <p:pic>
        <p:nvPicPr>
          <p:cNvPr id="118" name="Google Shape;118;g24803ebc53c_0_0"/>
          <p:cNvPicPr preferRelativeResize="0"/>
          <p:nvPr/>
        </p:nvPicPr>
        <p:blipFill>
          <a:blip r:embed="rId12">
            <a:alphaModFix/>
          </a:blip>
          <a:stretch>
            <a:fillRect/>
          </a:stretch>
        </p:blipFill>
        <p:spPr>
          <a:xfrm>
            <a:off x="17045925" y="12263750"/>
            <a:ext cx="6713920" cy="3783525"/>
          </a:xfrm>
          <a:prstGeom prst="rect">
            <a:avLst/>
          </a:prstGeom>
          <a:noFill/>
          <a:ln>
            <a:noFill/>
          </a:ln>
        </p:spPr>
      </p:pic>
      <p:sp>
        <p:nvSpPr>
          <p:cNvPr id="119" name="Google Shape;119;g24803ebc53c_0_0"/>
          <p:cNvSpPr txBox="1"/>
          <p:nvPr/>
        </p:nvSpPr>
        <p:spPr>
          <a:xfrm>
            <a:off x="17060888" y="16047275"/>
            <a:ext cx="66840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900">
                <a:latin typeface="Open Sans"/>
                <a:ea typeface="Open Sans"/>
                <a:cs typeface="Open Sans"/>
                <a:sym typeface="Open Sans"/>
              </a:rPr>
              <a:t>Table 1</a:t>
            </a:r>
            <a:r>
              <a:rPr i="1" lang="en-US" sz="1900">
                <a:latin typeface="Open Sans"/>
                <a:ea typeface="Open Sans"/>
                <a:cs typeface="Open Sans"/>
                <a:sym typeface="Open Sans"/>
              </a:rPr>
              <a:t>. Successful (Purple) and failed vacuum integrity tests. highlighted values describe (vacuum lost/5 minutes)</a:t>
            </a:r>
            <a:endParaRPr i="1" sz="1900">
              <a:latin typeface="Open Sans"/>
              <a:ea typeface="Open Sans"/>
              <a:cs typeface="Open Sans"/>
              <a:sym typeface="Open Sans"/>
            </a:endParaRPr>
          </a:p>
        </p:txBody>
      </p:sp>
      <p:sp>
        <p:nvSpPr>
          <p:cNvPr id="120" name="Google Shape;120;g24803ebc53c_0_0"/>
          <p:cNvSpPr txBox="1"/>
          <p:nvPr/>
        </p:nvSpPr>
        <p:spPr>
          <a:xfrm>
            <a:off x="24731300" y="8526300"/>
            <a:ext cx="66840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900">
                <a:latin typeface="Open Sans"/>
                <a:ea typeface="Open Sans"/>
                <a:cs typeface="Open Sans"/>
                <a:sym typeface="Open Sans"/>
              </a:rPr>
              <a:t>Figure 2. Complex geometry tool during 832HT surface coating (left), Vacuum integrity testing (right)</a:t>
            </a:r>
            <a:endParaRPr i="1" sz="1900">
              <a:latin typeface="Open Sans"/>
              <a:ea typeface="Open Sans"/>
              <a:cs typeface="Open Sans"/>
              <a:sym typeface="Open Sans"/>
            </a:endParaRPr>
          </a:p>
        </p:txBody>
      </p:sp>
      <p:sp>
        <p:nvSpPr>
          <p:cNvPr id="121" name="Google Shape;121;g24803ebc53c_0_0"/>
          <p:cNvSpPr txBox="1"/>
          <p:nvPr/>
        </p:nvSpPr>
        <p:spPr>
          <a:xfrm>
            <a:off x="17060900" y="16717750"/>
            <a:ext cx="7887600" cy="450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Font typeface="Arial"/>
              <a:buNone/>
            </a:pPr>
            <a:r>
              <a:rPr lang="en-US" sz="3700">
                <a:solidFill>
                  <a:schemeClr val="dk1"/>
                </a:solidFill>
                <a:latin typeface="Encode Sans Black"/>
                <a:ea typeface="Encode Sans Black"/>
                <a:cs typeface="Encode Sans Black"/>
                <a:sym typeface="Encode Sans Black"/>
              </a:rPr>
              <a:t>Thermal Testing</a:t>
            </a:r>
            <a:endParaRPr sz="3700">
              <a:solidFill>
                <a:schemeClr val="dk1"/>
              </a:solidFill>
              <a:latin typeface="Encode Sans Black"/>
              <a:ea typeface="Encode Sans Black"/>
              <a:cs typeface="Encode Sans Black"/>
              <a:sym typeface="Encode Sans Black"/>
            </a:endParaRPr>
          </a:p>
          <a:p>
            <a:pPr indent="0" lvl="0" marL="0" rtl="0" algn="l">
              <a:spcBef>
                <a:spcPts val="0"/>
              </a:spcBef>
              <a:spcAft>
                <a:spcPts val="0"/>
              </a:spcAft>
              <a:buClr>
                <a:srgbClr val="000000"/>
              </a:buClr>
              <a:buFont typeface="Arial"/>
              <a:buNone/>
            </a:pPr>
            <a:r>
              <a:rPr lang="en-US" sz="2300">
                <a:latin typeface="Open Sans"/>
                <a:ea typeface="Open Sans"/>
                <a:cs typeface="Open Sans"/>
                <a:sym typeface="Open Sans"/>
              </a:rPr>
              <a:t>Laboratory TGA tests were conducted to verify the thermal stability of all materials (both tooling base and surface coat). TGA results for ULTEM 1010, PEKK, and all three surface coats were consistent with designer specifications with material stability maintained well above 150℃. </a:t>
            </a:r>
            <a:endParaRPr sz="2300">
              <a:latin typeface="Open Sans"/>
              <a:ea typeface="Open Sans"/>
              <a:cs typeface="Open Sans"/>
              <a:sym typeface="Open Sans"/>
            </a:endParaRPr>
          </a:p>
          <a:p>
            <a:pPr indent="0" lvl="0" marL="0" rtl="0" algn="l">
              <a:spcBef>
                <a:spcPts val="0"/>
              </a:spcBef>
              <a:spcAft>
                <a:spcPts val="0"/>
              </a:spcAft>
              <a:buClr>
                <a:srgbClr val="000000"/>
              </a:buClr>
              <a:buFont typeface="Arial"/>
              <a:buNone/>
            </a:pPr>
            <a:r>
              <a:t/>
            </a:r>
            <a:endParaRPr sz="2300">
              <a:latin typeface="Open Sans"/>
              <a:ea typeface="Open Sans"/>
              <a:cs typeface="Open Sans"/>
              <a:sym typeface="Open Sans"/>
            </a:endParaRPr>
          </a:p>
          <a:p>
            <a:pPr indent="0" lvl="0" marL="0" rtl="0" algn="l">
              <a:spcBef>
                <a:spcPts val="0"/>
              </a:spcBef>
              <a:spcAft>
                <a:spcPts val="0"/>
              </a:spcAft>
              <a:buClr>
                <a:srgbClr val="000000"/>
              </a:buClr>
              <a:buFont typeface="Arial"/>
              <a:buNone/>
            </a:pPr>
            <a:r>
              <a:rPr lang="en-US" sz="2300">
                <a:latin typeface="Open Sans"/>
                <a:ea typeface="Open Sans"/>
                <a:cs typeface="Open Sans"/>
                <a:sym typeface="Open Sans"/>
              </a:rPr>
              <a:t>Additionally DSC tests were conducted on surface coating materials to evaluate degree of cure. Results from DSC were consistent with fully cured coatings. </a:t>
            </a:r>
            <a:endParaRPr sz="2300">
              <a:latin typeface="Open Sans"/>
              <a:ea typeface="Open Sans"/>
              <a:cs typeface="Open Sans"/>
              <a:sym typeface="Open Sans"/>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11">
      <a:dk1>
        <a:srgbClr val="33006F"/>
      </a:dk1>
      <a:lt1>
        <a:srgbClr val="E8D3A2"/>
      </a:lt1>
      <a:dk2>
        <a:srgbClr val="797979"/>
      </a:dk2>
      <a:lt2>
        <a:srgbClr val="917B4C"/>
      </a:lt2>
      <a:accent1>
        <a:srgbClr val="33016F"/>
      </a:accent1>
      <a:accent2>
        <a:srgbClr val="E8D3A2"/>
      </a:accent2>
      <a:accent3>
        <a:srgbClr val="797979"/>
      </a:accent3>
      <a:accent4>
        <a:srgbClr val="917B43"/>
      </a:accent4>
      <a:accent5>
        <a:srgbClr val="424242"/>
      </a:accent5>
      <a:accent6>
        <a:srgbClr val="797979"/>
      </a:accent6>
      <a:hlink>
        <a:srgbClr val="A9A9A9"/>
      </a:hlink>
      <a:folHlink>
        <a:srgbClr val="D5D5D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2018-02-06T21:34:11Z</dcterms:created>
  <dc:creator>Sydney Brown</dc:creator>
</cp:coreProperties>
</file>